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4"/>
  </p:sldMasterIdLst>
  <p:notesMasterIdLst>
    <p:notesMasterId r:id="rId21"/>
  </p:notesMasterIdLst>
  <p:sldIdLst>
    <p:sldId id="282" r:id="rId5"/>
    <p:sldId id="288" r:id="rId6"/>
    <p:sldId id="272" r:id="rId7"/>
    <p:sldId id="275" r:id="rId8"/>
    <p:sldId id="279" r:id="rId9"/>
    <p:sldId id="281" r:id="rId10"/>
    <p:sldId id="277" r:id="rId11"/>
    <p:sldId id="278" r:id="rId12"/>
    <p:sldId id="289" r:id="rId13"/>
    <p:sldId id="287" r:id="rId14"/>
    <p:sldId id="284" r:id="rId15"/>
    <p:sldId id="285" r:id="rId16"/>
    <p:sldId id="286" r:id="rId17"/>
    <p:sldId id="2537" r:id="rId18"/>
    <p:sldId id="2570" r:id="rId19"/>
    <p:sldId id="2571" r:id="rId20"/>
  </p:sldIdLst>
  <p:sldSz cx="10080625" cy="7559675"/>
  <p:notesSz cx="6797675" cy="9928225"/>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宋体" charset="-122"/>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宋体" charset="-122"/>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宋体" charset="-122"/>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宋体" charset="-122"/>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宋体" charset="-122"/>
        <a:cs typeface="+mn-cs"/>
      </a:defRPr>
    </a:lvl5pPr>
    <a:lvl6pPr marL="2286000" algn="l" defTabSz="914400" rtl="0" eaLnBrk="1" latinLnBrk="0" hangingPunct="1">
      <a:defRPr kern="1200">
        <a:solidFill>
          <a:schemeClr val="bg1"/>
        </a:solidFill>
        <a:latin typeface="Arial" charset="0"/>
        <a:ea typeface="宋体" charset="-122"/>
        <a:cs typeface="+mn-cs"/>
      </a:defRPr>
    </a:lvl6pPr>
    <a:lvl7pPr marL="2743200" algn="l" defTabSz="914400" rtl="0" eaLnBrk="1" latinLnBrk="0" hangingPunct="1">
      <a:defRPr kern="1200">
        <a:solidFill>
          <a:schemeClr val="bg1"/>
        </a:solidFill>
        <a:latin typeface="Arial" charset="0"/>
        <a:ea typeface="宋体" charset="-122"/>
        <a:cs typeface="+mn-cs"/>
      </a:defRPr>
    </a:lvl7pPr>
    <a:lvl8pPr marL="3200400" algn="l" defTabSz="914400" rtl="0" eaLnBrk="1" latinLnBrk="0" hangingPunct="1">
      <a:defRPr kern="1200">
        <a:solidFill>
          <a:schemeClr val="bg1"/>
        </a:solidFill>
        <a:latin typeface="Arial" charset="0"/>
        <a:ea typeface="宋体" charset="-122"/>
        <a:cs typeface="+mn-cs"/>
      </a:defRPr>
    </a:lvl8pPr>
    <a:lvl9pPr marL="3657600" algn="l" defTabSz="914400" rtl="0" eaLnBrk="1" latinLnBrk="0" hangingPunct="1">
      <a:defRPr kern="1200">
        <a:solidFill>
          <a:schemeClr val="bg1"/>
        </a:solidFill>
        <a:latin typeface="Arial" charset="0"/>
        <a:ea typeface="宋体" charset="-122"/>
        <a:cs typeface="+mn-cs"/>
      </a:defRPr>
    </a:lvl9pPr>
  </p:defaultTextStyle>
  <p:extLst>
    <p:ext uri="{EFAFB233-063F-42B5-8137-9DF3F51BA10A}">
      <p15:sldGuideLst xmlns:p15="http://schemas.microsoft.com/office/powerpoint/2012/main">
        <p15:guide id="1" orient="horz" pos="1066">
          <p15:clr>
            <a:srgbClr val="A4A3A4"/>
          </p15:clr>
        </p15:guide>
        <p15:guide id="2" pos="3175">
          <p15:clr>
            <a:srgbClr val="A4A3A4"/>
          </p15:clr>
        </p15:guide>
      </p15:sldGuideLst>
    </p:ext>
    <p:ext uri="{2D200454-40CA-4A62-9FC3-DE9A4176ACB9}">
      <p15:notesGuideLst xmlns:p15="http://schemas.microsoft.com/office/powerpoint/2012/main">
        <p15:guide id="1" orient="horz" pos="2674" userDrawn="1">
          <p15:clr>
            <a:srgbClr val="A4A3A4"/>
          </p15:clr>
        </p15:guide>
        <p15:guide id="2" pos="19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A4AF"/>
    <a:srgbClr val="33A3A3"/>
    <a:srgbClr val="454545"/>
    <a:srgbClr val="9042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440" autoAdjust="0"/>
    <p:restoredTop sz="93792" autoAdjust="0"/>
  </p:normalViewPr>
  <p:slideViewPr>
    <p:cSldViewPr showGuides="1">
      <p:cViewPr varScale="1">
        <p:scale>
          <a:sx n="60" d="100"/>
          <a:sy n="60" d="100"/>
        </p:scale>
        <p:origin x="1060" y="60"/>
      </p:cViewPr>
      <p:guideLst>
        <p:guide orient="horz" pos="1066"/>
        <p:guide pos="3175"/>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showGuides="1">
      <p:cViewPr varScale="1">
        <p:scale>
          <a:sx n="59" d="100"/>
          <a:sy n="59" d="100"/>
        </p:scale>
        <p:origin x="-1752" y="-72"/>
      </p:cViewPr>
      <p:guideLst>
        <p:guide orient="horz" pos="2674"/>
        <p:guide pos="19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US" sz="1600"/>
              <a:t>Solid waste generated from electrolysis</a:t>
            </a:r>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3614848655399706"/>
          <c:y val="0.23967236791540467"/>
          <c:w val="0.8195700119768462"/>
          <c:h val="0.69183424063992893"/>
        </c:manualLayout>
      </c:layout>
      <c:pie3DChart>
        <c:varyColors val="1"/>
        <c:ser>
          <c:idx val="0"/>
          <c:order val="0"/>
          <c:tx>
            <c:v>Electrolysis Waste</c:v>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7C50-4CF6-95B1-F88A84EB7BBD}"/>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7C50-4CF6-95B1-F88A84EB7BBD}"/>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7C50-4CF6-95B1-F88A84EB7BBD}"/>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7C50-4CF6-95B1-F88A84EB7BBD}"/>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7C50-4CF6-95B1-F88A84EB7BBD}"/>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7C50-4CF6-95B1-F88A84EB7BBD}"/>
              </c:ext>
            </c:extLst>
          </c:dPt>
          <c:dLbls>
            <c:dLbl>
              <c:idx val="0"/>
              <c:layout>
                <c:manualLayout>
                  <c:x val="0"/>
                  <c:y val="-0.12093894329201517"/>
                </c:manualLayout>
              </c:layout>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accent1"/>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C50-4CF6-95B1-F88A84EB7BBD}"/>
                </c:ext>
              </c:extLst>
            </c:dLbl>
            <c:dLbl>
              <c:idx val="1"/>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accent2"/>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3-7C50-4CF6-95B1-F88A84EB7BBD}"/>
                </c:ext>
              </c:extLst>
            </c:dLbl>
            <c:dLbl>
              <c:idx val="2"/>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accent3"/>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5-7C50-4CF6-95B1-F88A84EB7BBD}"/>
                </c:ext>
              </c:extLst>
            </c:dLbl>
            <c:dLbl>
              <c:idx val="3"/>
              <c:layout>
                <c:manualLayout>
                  <c:x val="-1.4535930684136431E-2"/>
                  <c:y val="2.3130398990276135E-2"/>
                </c:manualLayout>
              </c:layout>
              <c:spPr>
                <a:noFill/>
                <a:ln>
                  <a:noFill/>
                </a:ln>
                <a:effectLst/>
              </c:spPr>
              <c:txPr>
                <a:bodyPr rot="0" spcFirstLastPara="1" vertOverflow="ellipsis" vert="horz" wrap="square" lIns="38100" tIns="19050" rIns="38100" bIns="19050" anchor="ctr" anchorCtr="1">
                  <a:noAutofit/>
                </a:bodyPr>
                <a:lstStyle/>
                <a:p>
                  <a:pPr>
                    <a:defRPr sz="1600" b="1" i="0" u="none" strike="noStrike" kern="1200" spc="0" baseline="0">
                      <a:solidFill>
                        <a:schemeClr val="accent4"/>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15:layout>
                    <c:manualLayout>
                      <c:w val="0.16923699564517253"/>
                      <c:h val="0.21277075771180254"/>
                    </c:manualLayout>
                  </c15:layout>
                </c:ext>
                <c:ext xmlns:c16="http://schemas.microsoft.com/office/drawing/2014/chart" uri="{C3380CC4-5D6E-409C-BE32-E72D297353CC}">
                  <c16:uniqueId val="{00000007-7C50-4CF6-95B1-F88A84EB7BBD}"/>
                </c:ext>
              </c:extLst>
            </c:dLbl>
            <c:dLbl>
              <c:idx val="4"/>
              <c:layout>
                <c:manualLayout>
                  <c:x val="-2.3339871629317305E-2"/>
                  <c:y val="-6.2989032964591282E-2"/>
                </c:manualLayout>
              </c:layout>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accent5"/>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7C50-4CF6-95B1-F88A84EB7BBD}"/>
                </c:ext>
              </c:extLst>
            </c:dLbl>
            <c:dLbl>
              <c:idx val="5"/>
              <c:layout>
                <c:manualLayout>
                  <c:x val="1.5117370910647014E-2"/>
                  <c:y val="-3.0234735823003792E-2"/>
                </c:manualLayout>
              </c:layout>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accent6"/>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7C50-4CF6-95B1-F88A84EB7BBD}"/>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Spent pot lining</c:v>
                </c:pt>
                <c:pt idx="1">
                  <c:v>Refractory</c:v>
                </c:pt>
                <c:pt idx="2">
                  <c:v>Steel</c:v>
                </c:pt>
                <c:pt idx="3">
                  <c:v>Waste alumina</c:v>
                </c:pt>
                <c:pt idx="4">
                  <c:v>Waste carbon or mix</c:v>
                </c:pt>
                <c:pt idx="5">
                  <c:v>Scrubber sludges</c:v>
                </c:pt>
              </c:strCache>
            </c:strRef>
          </c:cat>
          <c:val>
            <c:numRef>
              <c:f>Sheet1!$C$2:$C$7</c:f>
              <c:numCache>
                <c:formatCode>0%</c:formatCode>
                <c:ptCount val="6"/>
                <c:pt idx="0">
                  <c:v>0.45705064870389833</c:v>
                </c:pt>
                <c:pt idx="1">
                  <c:v>0.10888061491809306</c:v>
                </c:pt>
                <c:pt idx="2">
                  <c:v>0.11561728674322214</c:v>
                </c:pt>
                <c:pt idx="3">
                  <c:v>7.9381568133051986E-2</c:v>
                </c:pt>
                <c:pt idx="4">
                  <c:v>0.17049568935693066</c:v>
                </c:pt>
                <c:pt idx="5">
                  <c:v>6.8574192144803828E-2</c:v>
                </c:pt>
              </c:numCache>
            </c:numRef>
          </c:val>
          <c:extLst>
            <c:ext xmlns:c16="http://schemas.microsoft.com/office/drawing/2014/chart" uri="{C3380CC4-5D6E-409C-BE32-E72D297353CC}">
              <c16:uniqueId val="{0000000C-7C50-4CF6-95B1-F88A84EB7BBD}"/>
            </c:ext>
          </c:extLst>
        </c:ser>
        <c:ser>
          <c:idx val="1"/>
          <c:order val="1"/>
          <c:tx>
            <c:strRef>
              <c:f>Sheet1!$A$2</c:f>
              <c:strCache>
                <c:ptCount val="1"/>
                <c:pt idx="0">
                  <c:v>Spent pot lining</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E-7C50-4CF6-95B1-F88A84EB7BBD}"/>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0-7C50-4CF6-95B1-F88A84EB7BBD}"/>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2-7C50-4CF6-95B1-F88A84EB7BBD}"/>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E-7C50-4CF6-95B1-F88A84EB7BBD}"/>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10-7C50-4CF6-95B1-F88A84EB7BBD}"/>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12-7C50-4CF6-95B1-F88A84EB7BBD}"/>
                </c:ext>
              </c:extLst>
            </c:dLbl>
            <c:spPr>
              <a:noFill/>
              <a:ln>
                <a:noFill/>
              </a:ln>
              <a:effectLst/>
            </c:sp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Spent pot lining</c:v>
                </c:pt>
                <c:pt idx="1">
                  <c:v>Refractory</c:v>
                </c:pt>
                <c:pt idx="2">
                  <c:v>Steel</c:v>
                </c:pt>
                <c:pt idx="3">
                  <c:v>Waste alumina</c:v>
                </c:pt>
                <c:pt idx="4">
                  <c:v>Waste carbon or mix</c:v>
                </c:pt>
                <c:pt idx="5">
                  <c:v>Scrubber sludges</c:v>
                </c:pt>
              </c:strCache>
            </c:strRef>
          </c:cat>
          <c:val>
            <c:numRef>
              <c:f>Sheet1!$E$1:$E$3</c:f>
              <c:numCache>
                <c:formatCode>0.0</c:formatCode>
                <c:ptCount val="3"/>
                <c:pt idx="0">
                  <c:v>9.2224416043989574</c:v>
                </c:pt>
                <c:pt idx="1">
                  <c:v>7.4273431116780451</c:v>
                </c:pt>
                <c:pt idx="2">
                  <c:v>7.6970080025054717</c:v>
                </c:pt>
              </c:numCache>
            </c:numRef>
          </c:val>
          <c:extLst>
            <c:ext xmlns:c16="http://schemas.microsoft.com/office/drawing/2014/chart" uri="{C3380CC4-5D6E-409C-BE32-E72D297353CC}">
              <c16:uniqueId val="{00000013-7C50-4CF6-95B1-F88A84EB7BBD}"/>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357527893437597"/>
          <c:y val="0.15306290412123225"/>
          <c:w val="0.85507144224126941"/>
          <c:h val="0.58877436449185039"/>
        </c:manualLayout>
      </c:layout>
      <c:barChart>
        <c:barDir val="col"/>
        <c:grouping val="clustered"/>
        <c:varyColors val="0"/>
        <c:ser>
          <c:idx val="3"/>
          <c:order val="0"/>
          <c:tx>
            <c:strRef>
              <c:f>Sheet1!$B$1</c:f>
              <c:strCache>
                <c:ptCount val="1"/>
                <c:pt idx="0">
                  <c:v>Spent pot lining (SPL) generation</c:v>
                </c:pt>
              </c:strCache>
            </c:strRef>
          </c:tx>
          <c:spPr>
            <a:solidFill>
              <a:schemeClr val="accent2"/>
            </a:solidFill>
            <a:ln w="25400">
              <a:noFill/>
            </a:ln>
            <a:effectLst/>
          </c:spPr>
          <c:invertIfNegative val="0"/>
          <c:cat>
            <c:numRef>
              <c:f>Sheet1!$A$2:$A$47</c:f>
              <c:numCache>
                <c:formatCode>General</c:formatCode>
                <c:ptCount val="22"/>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pt idx="15">
                  <c:v>2020</c:v>
                </c:pt>
                <c:pt idx="16">
                  <c:v>2025</c:v>
                </c:pt>
                <c:pt idx="17">
                  <c:v>2030</c:v>
                </c:pt>
                <c:pt idx="18">
                  <c:v>2035</c:v>
                </c:pt>
                <c:pt idx="19">
                  <c:v>2040</c:v>
                </c:pt>
                <c:pt idx="20">
                  <c:v>2045</c:v>
                </c:pt>
                <c:pt idx="21">
                  <c:v>2050</c:v>
                </c:pt>
              </c:numCache>
            </c:numRef>
          </c:cat>
          <c:val>
            <c:numRef>
              <c:f>Sheet1!$B$2:$B$47</c:f>
              <c:numCache>
                <c:formatCode>General</c:formatCode>
                <c:ptCount val="22"/>
                <c:pt idx="0">
                  <c:v>797.625</c:v>
                </c:pt>
                <c:pt idx="1">
                  <c:v>848.45</c:v>
                </c:pt>
                <c:pt idx="2">
                  <c:v>953.3</c:v>
                </c:pt>
                <c:pt idx="3">
                  <c:v>999.27499999999998</c:v>
                </c:pt>
                <c:pt idx="4">
                  <c:v>942.65</c:v>
                </c:pt>
                <c:pt idx="5">
                  <c:v>1058.8431</c:v>
                </c:pt>
                <c:pt idx="6">
                  <c:v>1156.8678</c:v>
                </c:pt>
                <c:pt idx="7">
                  <c:v>1229.1771249999999</c:v>
                </c:pt>
                <c:pt idx="8">
                  <c:v>1307.2570250000001</c:v>
                </c:pt>
                <c:pt idx="9">
                  <c:v>1348.1431250000001</c:v>
                </c:pt>
                <c:pt idx="10">
                  <c:v>1443.4152999999999</c:v>
                </c:pt>
                <c:pt idx="11">
                  <c:v>1497.2733000000001</c:v>
                </c:pt>
                <c:pt idx="12">
                  <c:v>1585.1</c:v>
                </c:pt>
                <c:pt idx="13">
                  <c:v>1608.4</c:v>
                </c:pt>
                <c:pt idx="14">
                  <c:v>1592.425</c:v>
                </c:pt>
                <c:pt idx="15">
                  <c:v>1466.175</c:v>
                </c:pt>
                <c:pt idx="16">
                  <c:v>1454.0170049999999</c:v>
                </c:pt>
                <c:pt idx="17">
                  <c:v>1608.46596</c:v>
                </c:pt>
                <c:pt idx="18">
                  <c:v>1669.155211</c:v>
                </c:pt>
                <c:pt idx="19">
                  <c:v>1802.9340099999999</c:v>
                </c:pt>
                <c:pt idx="20">
                  <c:v>1863.6317730000001</c:v>
                </c:pt>
                <c:pt idx="21">
                  <c:v>1869.16596</c:v>
                </c:pt>
              </c:numCache>
            </c:numRef>
          </c:val>
          <c:extLst>
            <c:ext xmlns:c16="http://schemas.microsoft.com/office/drawing/2014/chart" uri="{C3380CC4-5D6E-409C-BE32-E72D297353CC}">
              <c16:uniqueId val="{00000001-BC67-4618-9D55-96195018D372}"/>
            </c:ext>
          </c:extLst>
        </c:ser>
        <c:dLbls>
          <c:showLegendKey val="0"/>
          <c:showVal val="0"/>
          <c:showCatName val="0"/>
          <c:showSerName val="0"/>
          <c:showPercent val="0"/>
          <c:showBubbleSize val="0"/>
        </c:dLbls>
        <c:gapWidth val="150"/>
        <c:axId val="1513946464"/>
        <c:axId val="1436013648"/>
      </c:barChart>
      <c:catAx>
        <c:axId val="15139464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Corbel" panose="020B0503020204020204" pitchFamily="34" charset="0"/>
                <a:ea typeface="+mn-ea"/>
                <a:cs typeface="+mn-cs"/>
              </a:defRPr>
            </a:pPr>
            <a:endParaRPr lang="en-US"/>
          </a:p>
        </c:txPr>
        <c:crossAx val="1436013648"/>
        <c:crosses val="autoZero"/>
        <c:auto val="1"/>
        <c:lblAlgn val="ctr"/>
        <c:lblOffset val="100"/>
        <c:noMultiLvlLbl val="0"/>
      </c:catAx>
      <c:valAx>
        <c:axId val="14360136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solidFill>
                    <a:latin typeface="Corbel" panose="020B0503020204020204" pitchFamily="34" charset="0"/>
                    <a:ea typeface="+mn-ea"/>
                    <a:cs typeface="+mn-cs"/>
                  </a:defRPr>
                </a:pPr>
                <a:r>
                  <a:rPr lang="en-GB">
                    <a:solidFill>
                      <a:schemeClr val="tx1"/>
                    </a:solidFill>
                  </a:rPr>
                  <a:t>Million tonnes per annum</a:t>
                </a:r>
              </a:p>
            </c:rich>
          </c:tx>
          <c:layout>
            <c:manualLayout>
              <c:xMode val="edge"/>
              <c:yMode val="edge"/>
              <c:x val="7.1320571705702797E-7"/>
              <c:y val="0.2026656976994955"/>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Corbel" panose="020B050302020402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Corbel" panose="020B0503020204020204" pitchFamily="34" charset="0"/>
                <a:ea typeface="+mn-ea"/>
                <a:cs typeface="+mn-cs"/>
              </a:defRPr>
            </a:pPr>
            <a:endParaRPr lang="en-US"/>
          </a:p>
        </c:txPr>
        <c:crossAx val="1513946464"/>
        <c:crosses val="autoZero"/>
        <c:crossBetween val="between"/>
        <c:dispUnits>
          <c:builtInUnit val="thousands"/>
        </c:dispUnits>
      </c:valAx>
      <c:spPr>
        <a:noFill/>
        <a:ln>
          <a:noFill/>
        </a:ln>
        <a:effectLst/>
      </c:spPr>
    </c:plotArea>
    <c:legend>
      <c:legendPos val="r"/>
      <c:layout>
        <c:manualLayout>
          <c:xMode val="edge"/>
          <c:yMode val="edge"/>
          <c:x val="0.76267190843794208"/>
          <c:y val="0"/>
          <c:w val="0.23732809156205792"/>
          <c:h val="0.1446468116785861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Corbel" panose="020B0503020204020204" pitchFamily="34" charset="0"/>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solidFill>
            <a:schemeClr val="tx1"/>
          </a:solidFill>
          <a:latin typeface="Corbel" panose="020B0503020204020204"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 Id="rId4" Type="http://schemas.openxmlformats.org/officeDocument/2006/relationships/image" Target="../media/image7.jpeg"/></Relationships>
</file>

<file path=ppt/diagrams/_rels/data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en.wikipedia.org/wiki/Cement" TargetMode="External"/><Relationship Id="rId1" Type="http://schemas.openxmlformats.org/officeDocument/2006/relationships/image" Target="../media/image8.jpg"/><Relationship Id="rId6" Type="http://schemas.openxmlformats.org/officeDocument/2006/relationships/hyperlink" Target="http://www.flickr.com/photos/knaufinsulation/9948613323/" TargetMode="External"/><Relationship Id="rId5" Type="http://schemas.openxmlformats.org/officeDocument/2006/relationships/image" Target="../media/image10.jpeg"/><Relationship Id="rId4" Type="http://schemas.openxmlformats.org/officeDocument/2006/relationships/hyperlink" Target="https://en.wikipedia.org/wiki/Steel"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 Id="rId4" Type="http://schemas.openxmlformats.org/officeDocument/2006/relationships/image" Target="../media/image7.jpeg"/></Relationships>
</file>

<file path=ppt/diagrams/_rels/drawing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en.wikipedia.org/wiki/Cement" TargetMode="External"/><Relationship Id="rId1" Type="http://schemas.openxmlformats.org/officeDocument/2006/relationships/image" Target="../media/image8.jpg"/><Relationship Id="rId6" Type="http://schemas.openxmlformats.org/officeDocument/2006/relationships/hyperlink" Target="http://www.flickr.com/photos/knaufinsulation/9948613323/" TargetMode="External"/><Relationship Id="rId5" Type="http://schemas.openxmlformats.org/officeDocument/2006/relationships/image" Target="../media/image10.jpeg"/><Relationship Id="rId4" Type="http://schemas.openxmlformats.org/officeDocument/2006/relationships/hyperlink" Target="https://en.wikipedia.org/wiki/Steel"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F50CA9-3DE3-4CED-B7F5-E149B9F91BCB}" type="doc">
      <dgm:prSet loTypeId="urn:microsoft.com/office/officeart/2011/layout/RadialPictureList" loCatId="picture" qsTypeId="urn:microsoft.com/office/officeart/2005/8/quickstyle/simple1" qsCatId="simple" csTypeId="urn:microsoft.com/office/officeart/2005/8/colors/accent1_2" csCatId="accent1" phldr="1"/>
      <dgm:spPr/>
      <dgm:t>
        <a:bodyPr/>
        <a:lstStyle/>
        <a:p>
          <a:endParaRPr lang="en-GB"/>
        </a:p>
      </dgm:t>
    </dgm:pt>
    <dgm:pt modelId="{5BB407CD-AC33-4254-A1A9-C9AD5B36766E}">
      <dgm:prSet phldrT="[Text]" custT="1"/>
      <dgm:spPr/>
      <dgm:t>
        <a:bodyPr/>
        <a:lstStyle/>
        <a:p>
          <a:r>
            <a:rPr lang="en-GB" sz="2400" b="1" dirty="0">
              <a:solidFill>
                <a:srgbClr val="33A3A3"/>
              </a:solidFill>
              <a:latin typeface="+mj-lt"/>
              <a:ea typeface="+mj-ea"/>
              <a:cs typeface="+mj-cs"/>
            </a:rPr>
            <a:t>1.6</a:t>
          </a:r>
          <a:r>
            <a:rPr lang="en-GB" sz="2400" b="0" dirty="0">
              <a:solidFill>
                <a:srgbClr val="33A3A3"/>
              </a:solidFill>
              <a:latin typeface="+mj-lt"/>
              <a:ea typeface="+mj-ea"/>
              <a:cs typeface="+mj-cs"/>
            </a:rPr>
            <a:t> </a:t>
          </a:r>
          <a:r>
            <a:rPr lang="en-GB" sz="1200" dirty="0"/>
            <a:t>million tonnes of SPL is generated annually from primary aluminium production </a:t>
          </a:r>
        </a:p>
      </dgm:t>
    </dgm:pt>
    <dgm:pt modelId="{106BDFAD-F5D4-49D0-A258-158A33CF7BC9}" type="parTrans" cxnId="{02A528DF-7F34-4890-BE2C-485AEBE58F03}">
      <dgm:prSet/>
      <dgm:spPr/>
      <dgm:t>
        <a:bodyPr/>
        <a:lstStyle/>
        <a:p>
          <a:endParaRPr lang="en-GB" sz="1400"/>
        </a:p>
      </dgm:t>
    </dgm:pt>
    <dgm:pt modelId="{85E0D6D7-FF49-4EE2-AC6D-1DCC5FFDF986}" type="sibTrans" cxnId="{02A528DF-7F34-4890-BE2C-485AEBE58F03}">
      <dgm:prSet/>
      <dgm:spPr/>
      <dgm:t>
        <a:bodyPr/>
        <a:lstStyle/>
        <a:p>
          <a:endParaRPr lang="en-GB" sz="1400"/>
        </a:p>
      </dgm:t>
    </dgm:pt>
    <dgm:pt modelId="{D9E7E5FE-4C2E-4DE2-865A-23DDE094AF9A}">
      <dgm:prSet phldrT="[Text]" custT="1"/>
      <dgm:spPr/>
      <dgm:t>
        <a:bodyPr/>
        <a:lstStyle/>
        <a:p>
          <a:r>
            <a:rPr lang="en-GB" sz="2400" b="1" kern="1200" dirty="0">
              <a:solidFill>
                <a:srgbClr val="33A3A3"/>
              </a:solidFill>
              <a:latin typeface="Arial"/>
              <a:ea typeface="宋体"/>
              <a:cs typeface="+mn-cs"/>
            </a:rPr>
            <a:t>25</a:t>
          </a:r>
          <a:r>
            <a:rPr lang="en-GB" sz="1800" b="0" kern="1200" dirty="0">
              <a:solidFill>
                <a:srgbClr val="33A3A3"/>
              </a:solidFill>
              <a:latin typeface="Arial"/>
              <a:ea typeface="宋体"/>
              <a:cs typeface="+mn-cs"/>
            </a:rPr>
            <a:t> </a:t>
          </a:r>
          <a:r>
            <a:rPr lang="en-GB" sz="1200" kern="1200" dirty="0"/>
            <a:t>kilograms of SPL is generated per tonne of aluminium produced</a:t>
          </a:r>
        </a:p>
      </dgm:t>
    </dgm:pt>
    <dgm:pt modelId="{7D2FB809-1D82-4022-8A17-B48AAD29F365}" type="parTrans" cxnId="{2EEF151F-4D03-4C09-986B-4610FE750244}">
      <dgm:prSet/>
      <dgm:spPr/>
      <dgm:t>
        <a:bodyPr/>
        <a:lstStyle/>
        <a:p>
          <a:endParaRPr lang="en-GB" sz="1400"/>
        </a:p>
      </dgm:t>
    </dgm:pt>
    <dgm:pt modelId="{A5B729A5-E691-475F-A78E-B15BAA266A6B}" type="sibTrans" cxnId="{2EEF151F-4D03-4C09-986B-4610FE750244}">
      <dgm:prSet/>
      <dgm:spPr/>
      <dgm:t>
        <a:bodyPr/>
        <a:lstStyle/>
        <a:p>
          <a:endParaRPr lang="en-GB" sz="1400"/>
        </a:p>
      </dgm:t>
    </dgm:pt>
    <dgm:pt modelId="{B8A94328-461F-4761-8E7E-0FE92ABCD5D4}">
      <dgm:prSet phldrT="[Text]" custT="1"/>
      <dgm:spPr/>
      <dgm:t>
        <a:bodyPr/>
        <a:lstStyle/>
        <a:p>
          <a:r>
            <a:rPr lang="en-GB" sz="2400" b="1" kern="1200" dirty="0">
              <a:solidFill>
                <a:srgbClr val="33A3A3"/>
              </a:solidFill>
              <a:latin typeface="Arial"/>
              <a:ea typeface="宋体"/>
              <a:cs typeface="+mn-cs"/>
            </a:rPr>
            <a:t>3</a:t>
          </a:r>
          <a:r>
            <a:rPr lang="en-GB" sz="1800" b="0" kern="1200" dirty="0">
              <a:solidFill>
                <a:srgbClr val="33A3A3"/>
              </a:solidFill>
              <a:latin typeface="Arial"/>
              <a:ea typeface="宋体"/>
              <a:cs typeface="+mn-cs"/>
            </a:rPr>
            <a:t> </a:t>
          </a:r>
          <a:r>
            <a:rPr lang="en-GB" sz="1200" kern="1200" dirty="0">
              <a:solidFill>
                <a:srgbClr val="454545">
                  <a:hueOff val="0"/>
                  <a:satOff val="0"/>
                  <a:lumOff val="0"/>
                  <a:alphaOff val="0"/>
                </a:srgbClr>
              </a:solidFill>
              <a:latin typeface="Arial"/>
              <a:ea typeface="宋体"/>
              <a:cs typeface="+mn-cs"/>
            </a:rPr>
            <a:t>industrial processes currently use SPL as a feedstock material: cement, steel, mineral wool, road construction material</a:t>
          </a:r>
          <a:endParaRPr lang="en-GB" sz="1300" kern="1200" dirty="0">
            <a:solidFill>
              <a:srgbClr val="454545">
                <a:hueOff val="0"/>
                <a:satOff val="0"/>
                <a:lumOff val="0"/>
                <a:alphaOff val="0"/>
              </a:srgbClr>
            </a:solidFill>
            <a:latin typeface="Arial"/>
            <a:ea typeface="宋体"/>
            <a:cs typeface="+mn-cs"/>
          </a:endParaRPr>
        </a:p>
      </dgm:t>
    </dgm:pt>
    <dgm:pt modelId="{777E4C19-352C-4981-8AAD-DFDC50996DFE}" type="parTrans" cxnId="{DB892802-DADF-4FD3-B6B2-FBE211ECFA6C}">
      <dgm:prSet/>
      <dgm:spPr/>
      <dgm:t>
        <a:bodyPr/>
        <a:lstStyle/>
        <a:p>
          <a:endParaRPr lang="en-GB" sz="1400"/>
        </a:p>
      </dgm:t>
    </dgm:pt>
    <dgm:pt modelId="{08FA4FAF-F3BF-484B-A02E-ABC7175B04E7}" type="sibTrans" cxnId="{DB892802-DADF-4FD3-B6B2-FBE211ECFA6C}">
      <dgm:prSet/>
      <dgm:spPr/>
      <dgm:t>
        <a:bodyPr/>
        <a:lstStyle/>
        <a:p>
          <a:endParaRPr lang="en-GB" sz="1400"/>
        </a:p>
      </dgm:t>
    </dgm:pt>
    <dgm:pt modelId="{7B1036E7-1CD0-4131-91EF-53273B5156AD}">
      <dgm:prSet phldrT="[Text]" custT="1"/>
      <dgm:spPr>
        <a:noFill/>
      </dgm:spPr>
      <dgm:t>
        <a:bodyPr/>
        <a:lstStyle/>
        <a:p>
          <a:endParaRPr lang="en-GB" sz="1400" dirty="0">
            <a:solidFill>
              <a:schemeClr val="tx1"/>
            </a:solidFill>
          </a:endParaRPr>
        </a:p>
      </dgm:t>
    </dgm:pt>
    <dgm:pt modelId="{9E56E07D-1B32-4088-BE82-2A915F70E696}" type="sibTrans" cxnId="{99214E32-261A-41BA-AC63-2FF76274982A}">
      <dgm:prSet/>
      <dgm:spPr/>
      <dgm:t>
        <a:bodyPr/>
        <a:lstStyle/>
        <a:p>
          <a:endParaRPr lang="en-GB" sz="1400"/>
        </a:p>
      </dgm:t>
    </dgm:pt>
    <dgm:pt modelId="{0992985A-DC14-4B59-9F7C-3273D3CAA399}" type="parTrans" cxnId="{99214E32-261A-41BA-AC63-2FF76274982A}">
      <dgm:prSet/>
      <dgm:spPr/>
      <dgm:t>
        <a:bodyPr/>
        <a:lstStyle/>
        <a:p>
          <a:endParaRPr lang="en-GB" sz="1400"/>
        </a:p>
      </dgm:t>
    </dgm:pt>
    <dgm:pt modelId="{188CD20A-C5A6-47A4-BF06-DFD7907B1AD0}">
      <dgm:prSet phldrT="[Text]" custT="1"/>
      <dgm:spPr/>
      <dgm:t>
        <a:bodyPr/>
        <a:lstStyle/>
        <a:p>
          <a:r>
            <a:rPr lang="en-GB" sz="2400" b="1" kern="1200" dirty="0">
              <a:solidFill>
                <a:srgbClr val="33A3A3"/>
              </a:solidFill>
              <a:latin typeface="Arial"/>
              <a:ea typeface="宋体"/>
              <a:cs typeface="+mn-cs"/>
            </a:rPr>
            <a:t>2</a:t>
          </a:r>
          <a:r>
            <a:rPr lang="en-GB" sz="1200" kern="1200" dirty="0"/>
            <a:t>  cuts of SPL: the first cut, a carbonaceous layer, and the second cut, a refractory layer. </a:t>
          </a:r>
        </a:p>
      </dgm:t>
    </dgm:pt>
    <dgm:pt modelId="{7E9490F4-A35B-4852-8A85-6B83FD17FCA8}" type="parTrans" cxnId="{278E9141-9886-479F-BE1B-84476E676473}">
      <dgm:prSet/>
      <dgm:spPr/>
      <dgm:t>
        <a:bodyPr/>
        <a:lstStyle/>
        <a:p>
          <a:endParaRPr lang="en-GB"/>
        </a:p>
      </dgm:t>
    </dgm:pt>
    <dgm:pt modelId="{0426E5F3-7398-4498-85B4-862BAAA97A65}" type="sibTrans" cxnId="{278E9141-9886-479F-BE1B-84476E676473}">
      <dgm:prSet/>
      <dgm:spPr/>
      <dgm:t>
        <a:bodyPr/>
        <a:lstStyle/>
        <a:p>
          <a:endParaRPr lang="en-GB"/>
        </a:p>
      </dgm:t>
    </dgm:pt>
    <dgm:pt modelId="{DCDEC1BF-293D-4381-9511-5CEC6835EFC7}" type="pres">
      <dgm:prSet presAssocID="{C9F50CA9-3DE3-4CED-B7F5-E149B9F91BCB}" presName="Name0" presStyleCnt="0">
        <dgm:presLayoutVars>
          <dgm:chMax val="1"/>
          <dgm:chPref val="1"/>
          <dgm:dir/>
          <dgm:resizeHandles/>
        </dgm:presLayoutVars>
      </dgm:prSet>
      <dgm:spPr/>
    </dgm:pt>
    <dgm:pt modelId="{82C966CC-AE13-4558-86F5-14441F7509C6}" type="pres">
      <dgm:prSet presAssocID="{7B1036E7-1CD0-4131-91EF-53273B5156AD}" presName="Parent" presStyleLbl="node1" presStyleIdx="0" presStyleCnt="2" custScaleX="38461" custScaleY="54920" custLinFactNeighborX="27568" custLinFactNeighborY="-3180">
        <dgm:presLayoutVars>
          <dgm:chMax val="4"/>
          <dgm:chPref val="3"/>
        </dgm:presLayoutVars>
      </dgm:prSet>
      <dgm:spPr/>
    </dgm:pt>
    <dgm:pt modelId="{9B32E160-1984-4C76-9C4B-A9B00DF28166}" type="pres">
      <dgm:prSet presAssocID="{188CD20A-C5A6-47A4-BF06-DFD7907B1AD0}" presName="Accent" presStyleLbl="node1" presStyleIdx="1" presStyleCnt="2"/>
      <dgm:spPr/>
    </dgm:pt>
    <dgm:pt modelId="{35C654B2-25A2-41E5-9691-993BFD6A2856}" type="pres">
      <dgm:prSet presAssocID="{188CD20A-C5A6-47A4-BF06-DFD7907B1AD0}" presName="Image1"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42000" r="-42000"/>
          </a:stretch>
        </a:blipFill>
      </dgm:spPr>
    </dgm:pt>
    <dgm:pt modelId="{40F543A7-CCC9-48EA-9187-40CC01D92EC4}" type="pres">
      <dgm:prSet presAssocID="{188CD20A-C5A6-47A4-BF06-DFD7907B1AD0}" presName="Child1" presStyleLbl="revTx" presStyleIdx="0" presStyleCnt="4" custScaleX="155645" custScaleY="55362" custLinFactNeighborX="29679" custLinFactNeighborY="-18180">
        <dgm:presLayoutVars>
          <dgm:chMax val="0"/>
          <dgm:chPref val="0"/>
          <dgm:bulletEnabled val="1"/>
        </dgm:presLayoutVars>
      </dgm:prSet>
      <dgm:spPr/>
    </dgm:pt>
    <dgm:pt modelId="{291287F0-34FE-4FE1-8A7B-C7B61373199E}" type="pres">
      <dgm:prSet presAssocID="{5BB407CD-AC33-4254-A1A9-C9AD5B36766E}" presName="Image2" presStyleCnt="0"/>
      <dgm:spPr/>
    </dgm:pt>
    <dgm:pt modelId="{1F6FEE51-F35D-4A32-AC2F-757F65300A52}" type="pres">
      <dgm:prSet presAssocID="{5BB407CD-AC33-4254-A1A9-C9AD5B36766E}" presName="Image" presStyleLbl="fgImgPlace1" presStyleIdx="1" presStyleCnt="4" custLinFactNeighborY="614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pt>
    <dgm:pt modelId="{3E6F510A-C682-4CEC-A4EA-AE01C861E4AF}" type="pres">
      <dgm:prSet presAssocID="{5BB407CD-AC33-4254-A1A9-C9AD5B36766E}" presName="Child2" presStyleLbl="revTx" presStyleIdx="1" presStyleCnt="4" custScaleX="117862" custLinFactNeighborX="7665" custLinFactNeighborY="3298">
        <dgm:presLayoutVars>
          <dgm:chMax val="0"/>
          <dgm:chPref val="0"/>
          <dgm:bulletEnabled val="1"/>
        </dgm:presLayoutVars>
      </dgm:prSet>
      <dgm:spPr/>
    </dgm:pt>
    <dgm:pt modelId="{02D167E3-D7F3-47B6-863C-DE66F0F1B851}" type="pres">
      <dgm:prSet presAssocID="{D9E7E5FE-4C2E-4DE2-865A-23DDE094AF9A}" presName="Image3" presStyleCnt="0"/>
      <dgm:spPr/>
    </dgm:pt>
    <dgm:pt modelId="{F4720B2B-018E-464B-A4F0-C26AC3F72F75}" type="pres">
      <dgm:prSet presAssocID="{D9E7E5FE-4C2E-4DE2-865A-23DDE094AF9A}" presName="Image" presStyleLbl="fgImgPlace1" presStyleIdx="2" presStyleCnt="4" custLinFactNeighborY="-7090"/>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8000" r="-8000"/>
          </a:stretch>
        </a:blipFill>
      </dgm:spPr>
    </dgm:pt>
    <dgm:pt modelId="{50569474-DB10-45E4-A7B1-C4DD18212935}" type="pres">
      <dgm:prSet presAssocID="{D9E7E5FE-4C2E-4DE2-865A-23DDE094AF9A}" presName="Child3" presStyleLbl="revTx" presStyleIdx="2" presStyleCnt="4" custScaleX="105056" custLinFactNeighborX="2408" custLinFactNeighborY="-12177">
        <dgm:presLayoutVars>
          <dgm:chMax val="0"/>
          <dgm:chPref val="0"/>
          <dgm:bulletEnabled val="1"/>
        </dgm:presLayoutVars>
      </dgm:prSet>
      <dgm:spPr/>
    </dgm:pt>
    <dgm:pt modelId="{BEBFB94A-142C-4155-9BFC-92CA5F9072FB}" type="pres">
      <dgm:prSet presAssocID="{B8A94328-461F-4761-8E7E-0FE92ABCD5D4}" presName="Image4" presStyleCnt="0"/>
      <dgm:spPr/>
    </dgm:pt>
    <dgm:pt modelId="{908FC8A6-339D-43AA-B74D-E309FE3BFD6A}" type="pres">
      <dgm:prSet presAssocID="{B8A94328-461F-4761-8E7E-0FE92ABCD5D4}" presName="Image"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47000" r="-47000"/>
          </a:stretch>
        </a:blipFill>
      </dgm:spPr>
    </dgm:pt>
    <dgm:pt modelId="{66DDBDC4-E3A3-4F1D-9BBC-C485EE98E1C2}" type="pres">
      <dgm:prSet presAssocID="{B8A94328-461F-4761-8E7E-0FE92ABCD5D4}" presName="Child4" presStyleLbl="revTx" presStyleIdx="3" presStyleCnt="4" custScaleX="163679" custScaleY="68796" custLinFactNeighborX="40502" custLinFactNeighborY="14198">
        <dgm:presLayoutVars>
          <dgm:chMax val="0"/>
          <dgm:chPref val="0"/>
          <dgm:bulletEnabled val="1"/>
        </dgm:presLayoutVars>
      </dgm:prSet>
      <dgm:spPr/>
    </dgm:pt>
  </dgm:ptLst>
  <dgm:cxnLst>
    <dgm:cxn modelId="{DB892802-DADF-4FD3-B6B2-FBE211ECFA6C}" srcId="{7B1036E7-1CD0-4131-91EF-53273B5156AD}" destId="{B8A94328-461F-4761-8E7E-0FE92ABCD5D4}" srcOrd="3" destOrd="0" parTransId="{777E4C19-352C-4981-8AAD-DFDC50996DFE}" sibTransId="{08FA4FAF-F3BF-484B-A02E-ABC7175B04E7}"/>
    <dgm:cxn modelId="{2EEF151F-4D03-4C09-986B-4610FE750244}" srcId="{7B1036E7-1CD0-4131-91EF-53273B5156AD}" destId="{D9E7E5FE-4C2E-4DE2-865A-23DDE094AF9A}" srcOrd="2" destOrd="0" parTransId="{7D2FB809-1D82-4022-8A17-B48AAD29F365}" sibTransId="{A5B729A5-E691-475F-A78E-B15BAA266A6B}"/>
    <dgm:cxn modelId="{99214E32-261A-41BA-AC63-2FF76274982A}" srcId="{C9F50CA9-3DE3-4CED-B7F5-E149B9F91BCB}" destId="{7B1036E7-1CD0-4131-91EF-53273B5156AD}" srcOrd="0" destOrd="0" parTransId="{0992985A-DC14-4B59-9F7C-3273D3CAA399}" sibTransId="{9E56E07D-1B32-4088-BE82-2A915F70E696}"/>
    <dgm:cxn modelId="{278E9141-9886-479F-BE1B-84476E676473}" srcId="{7B1036E7-1CD0-4131-91EF-53273B5156AD}" destId="{188CD20A-C5A6-47A4-BF06-DFD7907B1AD0}" srcOrd="0" destOrd="0" parTransId="{7E9490F4-A35B-4852-8A85-6B83FD17FCA8}" sibTransId="{0426E5F3-7398-4498-85B4-862BAAA97A65}"/>
    <dgm:cxn modelId="{5BB2FB98-137E-4858-8D15-2327CCDD4161}" type="presOf" srcId="{7B1036E7-1CD0-4131-91EF-53273B5156AD}" destId="{82C966CC-AE13-4558-86F5-14441F7509C6}" srcOrd="0" destOrd="0" presId="urn:microsoft.com/office/officeart/2011/layout/RadialPictureList"/>
    <dgm:cxn modelId="{74BA80A8-204B-4939-91BC-9C7C7FDF63B6}" type="presOf" srcId="{D9E7E5FE-4C2E-4DE2-865A-23DDE094AF9A}" destId="{50569474-DB10-45E4-A7B1-C4DD18212935}" srcOrd="0" destOrd="0" presId="urn:microsoft.com/office/officeart/2011/layout/RadialPictureList"/>
    <dgm:cxn modelId="{0AEA5EB5-12E1-433A-9040-C1B93B4B4FF3}" type="presOf" srcId="{188CD20A-C5A6-47A4-BF06-DFD7907B1AD0}" destId="{40F543A7-CCC9-48EA-9187-40CC01D92EC4}" srcOrd="0" destOrd="0" presId="urn:microsoft.com/office/officeart/2011/layout/RadialPictureList"/>
    <dgm:cxn modelId="{90CE36BC-67D5-4F86-AB2C-A9B915B0D1F6}" type="presOf" srcId="{C9F50CA9-3DE3-4CED-B7F5-E149B9F91BCB}" destId="{DCDEC1BF-293D-4381-9511-5CEC6835EFC7}" srcOrd="0" destOrd="0" presId="urn:microsoft.com/office/officeart/2011/layout/RadialPictureList"/>
    <dgm:cxn modelId="{02A528DF-7F34-4890-BE2C-485AEBE58F03}" srcId="{7B1036E7-1CD0-4131-91EF-53273B5156AD}" destId="{5BB407CD-AC33-4254-A1A9-C9AD5B36766E}" srcOrd="1" destOrd="0" parTransId="{106BDFAD-F5D4-49D0-A258-158A33CF7BC9}" sibTransId="{85E0D6D7-FF49-4EE2-AC6D-1DCC5FFDF986}"/>
    <dgm:cxn modelId="{44DF04E7-7146-4647-B1DB-4569B505CCC2}" type="presOf" srcId="{B8A94328-461F-4761-8E7E-0FE92ABCD5D4}" destId="{66DDBDC4-E3A3-4F1D-9BBC-C485EE98E1C2}" srcOrd="0" destOrd="0" presId="urn:microsoft.com/office/officeart/2011/layout/RadialPictureList"/>
    <dgm:cxn modelId="{A41E13FC-F8A9-4FC8-BD8F-C72B33C901BD}" type="presOf" srcId="{5BB407CD-AC33-4254-A1A9-C9AD5B36766E}" destId="{3E6F510A-C682-4CEC-A4EA-AE01C861E4AF}" srcOrd="0" destOrd="0" presId="urn:microsoft.com/office/officeart/2011/layout/RadialPictureList"/>
    <dgm:cxn modelId="{DFC03E8C-42E7-4A09-BFE5-6DDF09F32E4C}" type="presParOf" srcId="{DCDEC1BF-293D-4381-9511-5CEC6835EFC7}" destId="{82C966CC-AE13-4558-86F5-14441F7509C6}" srcOrd="0" destOrd="0" presId="urn:microsoft.com/office/officeart/2011/layout/RadialPictureList"/>
    <dgm:cxn modelId="{97D4AA23-6FC4-43F0-BE7D-D14DD35C161B}" type="presParOf" srcId="{DCDEC1BF-293D-4381-9511-5CEC6835EFC7}" destId="{9B32E160-1984-4C76-9C4B-A9B00DF28166}" srcOrd="1" destOrd="0" presId="urn:microsoft.com/office/officeart/2011/layout/RadialPictureList"/>
    <dgm:cxn modelId="{C4E28E3F-47FA-4D2E-AEA4-F0935FADEF2C}" type="presParOf" srcId="{DCDEC1BF-293D-4381-9511-5CEC6835EFC7}" destId="{35C654B2-25A2-41E5-9691-993BFD6A2856}" srcOrd="2" destOrd="0" presId="urn:microsoft.com/office/officeart/2011/layout/RadialPictureList"/>
    <dgm:cxn modelId="{CCB831DA-5AB7-4805-8421-B975DC999306}" type="presParOf" srcId="{DCDEC1BF-293D-4381-9511-5CEC6835EFC7}" destId="{40F543A7-CCC9-48EA-9187-40CC01D92EC4}" srcOrd="3" destOrd="0" presId="urn:microsoft.com/office/officeart/2011/layout/RadialPictureList"/>
    <dgm:cxn modelId="{0FE075C0-4A3B-4CE5-B26F-D5285FB34627}" type="presParOf" srcId="{DCDEC1BF-293D-4381-9511-5CEC6835EFC7}" destId="{291287F0-34FE-4FE1-8A7B-C7B61373199E}" srcOrd="4" destOrd="0" presId="urn:microsoft.com/office/officeart/2011/layout/RadialPictureList"/>
    <dgm:cxn modelId="{9DF22596-31AB-47A1-B1E3-E5CBE449125B}" type="presParOf" srcId="{291287F0-34FE-4FE1-8A7B-C7B61373199E}" destId="{1F6FEE51-F35D-4A32-AC2F-757F65300A52}" srcOrd="0" destOrd="0" presId="urn:microsoft.com/office/officeart/2011/layout/RadialPictureList"/>
    <dgm:cxn modelId="{B461E34C-FBDB-43FF-B28F-D2D11DD5D752}" type="presParOf" srcId="{DCDEC1BF-293D-4381-9511-5CEC6835EFC7}" destId="{3E6F510A-C682-4CEC-A4EA-AE01C861E4AF}" srcOrd="5" destOrd="0" presId="urn:microsoft.com/office/officeart/2011/layout/RadialPictureList"/>
    <dgm:cxn modelId="{9D3D3BE9-7EF4-4AD1-ABBB-4FCB3E599558}" type="presParOf" srcId="{DCDEC1BF-293D-4381-9511-5CEC6835EFC7}" destId="{02D167E3-D7F3-47B6-863C-DE66F0F1B851}" srcOrd="6" destOrd="0" presId="urn:microsoft.com/office/officeart/2011/layout/RadialPictureList"/>
    <dgm:cxn modelId="{95855CCA-8DB9-4AF4-BFD3-C660DA31A09C}" type="presParOf" srcId="{02D167E3-D7F3-47B6-863C-DE66F0F1B851}" destId="{F4720B2B-018E-464B-A4F0-C26AC3F72F75}" srcOrd="0" destOrd="0" presId="urn:microsoft.com/office/officeart/2011/layout/RadialPictureList"/>
    <dgm:cxn modelId="{E2A4F20D-46AB-41B1-A3AB-B095446AF06C}" type="presParOf" srcId="{DCDEC1BF-293D-4381-9511-5CEC6835EFC7}" destId="{50569474-DB10-45E4-A7B1-C4DD18212935}" srcOrd="7" destOrd="0" presId="urn:microsoft.com/office/officeart/2011/layout/RadialPictureList"/>
    <dgm:cxn modelId="{88F20411-6379-4237-9978-BB7081F83652}" type="presParOf" srcId="{DCDEC1BF-293D-4381-9511-5CEC6835EFC7}" destId="{BEBFB94A-142C-4155-9BFC-92CA5F9072FB}" srcOrd="8" destOrd="0" presId="urn:microsoft.com/office/officeart/2011/layout/RadialPictureList"/>
    <dgm:cxn modelId="{503F0FE4-3E97-4270-9074-80EBFA72DF54}" type="presParOf" srcId="{BEBFB94A-142C-4155-9BFC-92CA5F9072FB}" destId="{908FC8A6-339D-43AA-B74D-E309FE3BFD6A}" srcOrd="0" destOrd="0" presId="urn:microsoft.com/office/officeart/2011/layout/RadialPictureList"/>
    <dgm:cxn modelId="{4438424E-F7F3-45DD-A0B9-C79C2BAE1C9A}" type="presParOf" srcId="{DCDEC1BF-293D-4381-9511-5CEC6835EFC7}" destId="{66DDBDC4-E3A3-4F1D-9BBC-C485EE98E1C2}" srcOrd="9" destOrd="0" presId="urn:microsoft.com/office/officeart/2011/layout/RadialPictur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BF18DD9-FB60-400B-9171-2A81DBBA2237}" type="doc">
      <dgm:prSet loTypeId="urn:microsoft.com/office/officeart/2011/layout/CircleProcess" loCatId="process" qsTypeId="urn:microsoft.com/office/officeart/2005/8/quickstyle/simple1" qsCatId="simple" csTypeId="urn:microsoft.com/office/officeart/2005/8/colors/accent1_2" csCatId="accent1" phldr="1"/>
      <dgm:spPr/>
    </dgm:pt>
    <dgm:pt modelId="{355B5455-70AD-4458-879A-CCD56058A3C7}">
      <dgm:prSet phldrT="[Text]" custT="1"/>
      <dgm:spPr>
        <a:ln>
          <a:solidFill>
            <a:schemeClr val="bg1">
              <a:lumMod val="50000"/>
            </a:schemeClr>
          </a:solidFill>
        </a:ln>
      </dgm:spPr>
      <dgm:t>
        <a:bodyPr/>
        <a:lstStyle/>
        <a:p>
          <a:endParaRPr lang="en-GB" sz="1000" dirty="0"/>
        </a:p>
      </dgm:t>
    </dgm:pt>
    <dgm:pt modelId="{CC2B683E-710A-4366-AA16-B692828CF08A}" type="parTrans" cxnId="{08FFE3C0-CBFC-47DC-9276-BD29291C3343}">
      <dgm:prSet/>
      <dgm:spPr/>
      <dgm:t>
        <a:bodyPr/>
        <a:lstStyle/>
        <a:p>
          <a:endParaRPr lang="en-GB" sz="1000" dirty="0"/>
        </a:p>
      </dgm:t>
    </dgm:pt>
    <dgm:pt modelId="{6EBD991E-E1E6-48EE-B660-11C86731FBED}" type="sibTrans" cxnId="{08FFE3C0-CBFC-47DC-9276-BD29291C3343}">
      <dgm:prSet/>
      <dgm:spPr/>
      <dgm:t>
        <a:bodyPr/>
        <a:lstStyle/>
        <a:p>
          <a:endParaRPr lang="en-GB" sz="1000" dirty="0"/>
        </a:p>
      </dgm:t>
    </dgm:pt>
    <dgm:pt modelId="{AB92164D-1EE9-4276-8D70-EBE66A3FA456}">
      <dgm:prSet phldrT="[Text]" custT="1"/>
      <dgm:spPr>
        <a:ln>
          <a:solidFill>
            <a:schemeClr val="bg1">
              <a:lumMod val="50000"/>
            </a:schemeClr>
          </a:solidFill>
        </a:ln>
      </dgm:spPr>
      <dgm:t>
        <a:bodyPr/>
        <a:lstStyle/>
        <a:p>
          <a:endParaRPr lang="en-GB" sz="1000" dirty="0"/>
        </a:p>
      </dgm:t>
    </dgm:pt>
    <dgm:pt modelId="{C132106E-ECD4-4F13-BFFC-CFFC3BEA9D0A}" type="parTrans" cxnId="{5E7152E1-0F10-4144-8BAE-D3AAD9243111}">
      <dgm:prSet/>
      <dgm:spPr/>
      <dgm:t>
        <a:bodyPr/>
        <a:lstStyle/>
        <a:p>
          <a:endParaRPr lang="en-GB" sz="1000" dirty="0"/>
        </a:p>
      </dgm:t>
    </dgm:pt>
    <dgm:pt modelId="{C1E4ABE9-26DC-4230-A323-74C3A119DCBA}" type="sibTrans" cxnId="{5E7152E1-0F10-4144-8BAE-D3AAD9243111}">
      <dgm:prSet/>
      <dgm:spPr/>
      <dgm:t>
        <a:bodyPr/>
        <a:lstStyle/>
        <a:p>
          <a:endParaRPr lang="en-GB" sz="1000" dirty="0"/>
        </a:p>
      </dgm:t>
    </dgm:pt>
    <dgm:pt modelId="{7A036284-0CBC-4BDE-AAF5-433668E776E5}">
      <dgm:prSet phldrT="[Text]" custT="1"/>
      <dgm:spPr>
        <a:ln>
          <a:solidFill>
            <a:schemeClr val="bg1">
              <a:lumMod val="50000"/>
            </a:schemeClr>
          </a:solidFill>
        </a:ln>
      </dgm:spPr>
      <dgm:t>
        <a:bodyPr/>
        <a:lstStyle/>
        <a:p>
          <a:endParaRPr lang="en-GB" sz="1000" dirty="0"/>
        </a:p>
      </dgm:t>
    </dgm:pt>
    <dgm:pt modelId="{8097DEA8-F280-402C-909E-41E2512BFA04}" type="parTrans" cxnId="{629D738E-12B1-4A09-A52D-8EE33A12F86D}">
      <dgm:prSet/>
      <dgm:spPr/>
      <dgm:t>
        <a:bodyPr/>
        <a:lstStyle/>
        <a:p>
          <a:endParaRPr lang="en-GB" sz="1000" dirty="0"/>
        </a:p>
      </dgm:t>
    </dgm:pt>
    <dgm:pt modelId="{D71EFF29-1AA5-48D0-8C7F-184ECBAC391C}" type="sibTrans" cxnId="{629D738E-12B1-4A09-A52D-8EE33A12F86D}">
      <dgm:prSet/>
      <dgm:spPr/>
      <dgm:t>
        <a:bodyPr/>
        <a:lstStyle/>
        <a:p>
          <a:endParaRPr lang="en-GB" sz="1000" dirty="0"/>
        </a:p>
      </dgm:t>
    </dgm:pt>
    <dgm:pt modelId="{AD5EC731-86D6-4723-A977-05C70235D511}">
      <dgm:prSet phldrT="[Text]" custT="1"/>
      <dgm:spPr>
        <a:ln>
          <a:solidFill>
            <a:schemeClr val="bg1">
              <a:lumMod val="50000"/>
            </a:schemeClr>
          </a:solidFill>
        </a:ln>
      </dgm:spPr>
      <dgm:t>
        <a:bodyPr/>
        <a:lstStyle/>
        <a:p>
          <a:endParaRPr lang="en-GB" sz="1000" dirty="0"/>
        </a:p>
      </dgm:t>
    </dgm:pt>
    <dgm:pt modelId="{85EDB83B-9A71-419A-8A14-BF461C741245}" type="parTrans" cxnId="{7422D6B5-DCB8-4ECE-8A56-07ED1ED54951}">
      <dgm:prSet/>
      <dgm:spPr/>
      <dgm:t>
        <a:bodyPr/>
        <a:lstStyle/>
        <a:p>
          <a:endParaRPr lang="en-GB" sz="1000" dirty="0"/>
        </a:p>
      </dgm:t>
    </dgm:pt>
    <dgm:pt modelId="{966467CF-E4B2-4905-9B58-7DAA92A7B307}" type="sibTrans" cxnId="{7422D6B5-DCB8-4ECE-8A56-07ED1ED54951}">
      <dgm:prSet/>
      <dgm:spPr/>
      <dgm:t>
        <a:bodyPr/>
        <a:lstStyle/>
        <a:p>
          <a:endParaRPr lang="en-GB" sz="1000" dirty="0"/>
        </a:p>
      </dgm:t>
    </dgm:pt>
    <dgm:pt modelId="{7D5D655E-63D7-4F88-8348-6F064127BB2B}">
      <dgm:prSet phldrT="[Text]" custT="1"/>
      <dgm:spPr>
        <a:ln>
          <a:solidFill>
            <a:schemeClr val="bg1">
              <a:lumMod val="50000"/>
            </a:schemeClr>
          </a:solidFill>
        </a:ln>
      </dgm:spPr>
      <dgm:t>
        <a:bodyPr/>
        <a:lstStyle/>
        <a:p>
          <a:endParaRPr lang="en-GB" sz="1000" dirty="0"/>
        </a:p>
      </dgm:t>
    </dgm:pt>
    <dgm:pt modelId="{8832C3F9-5BD5-4033-B16D-8A3BF227761B}" type="parTrans" cxnId="{C8BA5430-51F1-4C93-8AE6-48CD12188720}">
      <dgm:prSet/>
      <dgm:spPr/>
      <dgm:t>
        <a:bodyPr/>
        <a:lstStyle/>
        <a:p>
          <a:endParaRPr lang="en-GB" sz="1000" dirty="0"/>
        </a:p>
      </dgm:t>
    </dgm:pt>
    <dgm:pt modelId="{4E2F059A-DED8-42F9-8B90-147714F267F2}" type="sibTrans" cxnId="{C8BA5430-51F1-4C93-8AE6-48CD12188720}">
      <dgm:prSet/>
      <dgm:spPr/>
      <dgm:t>
        <a:bodyPr/>
        <a:lstStyle/>
        <a:p>
          <a:endParaRPr lang="en-GB" sz="1000" dirty="0"/>
        </a:p>
      </dgm:t>
    </dgm:pt>
    <dgm:pt modelId="{9B7D7224-2C2D-419A-80DA-755D4AB5B3A5}" type="pres">
      <dgm:prSet presAssocID="{5BF18DD9-FB60-400B-9171-2A81DBBA2237}" presName="Name0" presStyleCnt="0">
        <dgm:presLayoutVars>
          <dgm:chMax val="11"/>
          <dgm:chPref val="11"/>
          <dgm:dir/>
          <dgm:resizeHandles/>
        </dgm:presLayoutVars>
      </dgm:prSet>
      <dgm:spPr/>
    </dgm:pt>
    <dgm:pt modelId="{E22BF2B3-D0C6-4184-9321-9A7BFF3B6B22}" type="pres">
      <dgm:prSet presAssocID="{7D5D655E-63D7-4F88-8348-6F064127BB2B}" presName="Accent5" presStyleCnt="0"/>
      <dgm:spPr/>
    </dgm:pt>
    <dgm:pt modelId="{67F53990-E482-4F5B-AC1D-5495B0C2C172}" type="pres">
      <dgm:prSet presAssocID="{7D5D655E-63D7-4F88-8348-6F064127BB2B}" presName="Accent" presStyleLbl="node1" presStyleIdx="0" presStyleCnt="5"/>
      <dgm:spPr/>
    </dgm:pt>
    <dgm:pt modelId="{FEB734E4-2643-4A9F-ABF6-A9322F40BFA2}" type="pres">
      <dgm:prSet presAssocID="{7D5D655E-63D7-4F88-8348-6F064127BB2B}" presName="ParentBackground5" presStyleCnt="0"/>
      <dgm:spPr/>
    </dgm:pt>
    <dgm:pt modelId="{6299E013-8B41-41E2-B804-4BFEBADB753F}" type="pres">
      <dgm:prSet presAssocID="{7D5D655E-63D7-4F88-8348-6F064127BB2B}" presName="ParentBackground" presStyleLbl="fgAcc1" presStyleIdx="0" presStyleCnt="5"/>
      <dgm:spPr/>
    </dgm:pt>
    <dgm:pt modelId="{1A00B9D9-9A43-467C-A000-F7F20A9F4E6A}" type="pres">
      <dgm:prSet presAssocID="{7D5D655E-63D7-4F88-8348-6F064127BB2B}" presName="Parent5" presStyleLbl="revTx" presStyleIdx="0" presStyleCnt="0">
        <dgm:presLayoutVars>
          <dgm:chMax val="1"/>
          <dgm:chPref val="1"/>
          <dgm:bulletEnabled val="1"/>
        </dgm:presLayoutVars>
      </dgm:prSet>
      <dgm:spPr/>
    </dgm:pt>
    <dgm:pt modelId="{55C51D1A-26D0-4DA1-9D4B-A7E713CDCA5D}" type="pres">
      <dgm:prSet presAssocID="{7A036284-0CBC-4BDE-AAF5-433668E776E5}" presName="Accent4" presStyleCnt="0"/>
      <dgm:spPr/>
    </dgm:pt>
    <dgm:pt modelId="{88994D76-E6C9-4AD5-9CC2-4BEB17349ED5}" type="pres">
      <dgm:prSet presAssocID="{7A036284-0CBC-4BDE-AAF5-433668E776E5}" presName="Accent" presStyleLbl="node1" presStyleIdx="1" presStyleCnt="5"/>
      <dgm:spPr/>
    </dgm:pt>
    <dgm:pt modelId="{B8606C64-5AC4-466F-A7AA-9A2FA47197FE}" type="pres">
      <dgm:prSet presAssocID="{7A036284-0CBC-4BDE-AAF5-433668E776E5}" presName="ParentBackground4" presStyleCnt="0"/>
      <dgm:spPr/>
    </dgm:pt>
    <dgm:pt modelId="{7B5855AA-45AD-4E08-BAC4-BBD1AA0083A3}" type="pres">
      <dgm:prSet presAssocID="{7A036284-0CBC-4BDE-AAF5-433668E776E5}" presName="ParentBackground" presStyleLbl="fgAcc1" presStyleIdx="1" presStyleCnt="5"/>
      <dgm:spPr/>
    </dgm:pt>
    <dgm:pt modelId="{0CC942BC-A56C-4306-A494-745F52928712}" type="pres">
      <dgm:prSet presAssocID="{7A036284-0CBC-4BDE-AAF5-433668E776E5}" presName="Parent4" presStyleLbl="revTx" presStyleIdx="0" presStyleCnt="0">
        <dgm:presLayoutVars>
          <dgm:chMax val="1"/>
          <dgm:chPref val="1"/>
          <dgm:bulletEnabled val="1"/>
        </dgm:presLayoutVars>
      </dgm:prSet>
      <dgm:spPr/>
    </dgm:pt>
    <dgm:pt modelId="{37CDE194-CACA-44CE-9821-7E069D5FAB34}" type="pres">
      <dgm:prSet presAssocID="{AB92164D-1EE9-4276-8D70-EBE66A3FA456}" presName="Accent3" presStyleCnt="0"/>
      <dgm:spPr/>
    </dgm:pt>
    <dgm:pt modelId="{D13BF617-9AB6-493A-931C-DD6489F4A5D8}" type="pres">
      <dgm:prSet presAssocID="{AB92164D-1EE9-4276-8D70-EBE66A3FA456}" presName="Accent" presStyleLbl="node1" presStyleIdx="2" presStyleCnt="5"/>
      <dgm:spPr/>
    </dgm:pt>
    <dgm:pt modelId="{62EF794D-F5BF-4006-BC84-1AD4B7DC1C64}" type="pres">
      <dgm:prSet presAssocID="{AB92164D-1EE9-4276-8D70-EBE66A3FA456}" presName="ParentBackground3" presStyleCnt="0"/>
      <dgm:spPr/>
    </dgm:pt>
    <dgm:pt modelId="{30221799-E92A-427C-A37F-72F3CD973F05}" type="pres">
      <dgm:prSet presAssocID="{AB92164D-1EE9-4276-8D70-EBE66A3FA456}" presName="ParentBackground" presStyleLbl="fgAcc1" presStyleIdx="2" presStyleCnt="5"/>
      <dgm:spPr/>
    </dgm:pt>
    <dgm:pt modelId="{616DA13B-8EE9-4037-BA1B-E54A80E4A1EF}" type="pres">
      <dgm:prSet presAssocID="{AB92164D-1EE9-4276-8D70-EBE66A3FA456}" presName="Parent3" presStyleLbl="revTx" presStyleIdx="0" presStyleCnt="0">
        <dgm:presLayoutVars>
          <dgm:chMax val="1"/>
          <dgm:chPref val="1"/>
          <dgm:bulletEnabled val="1"/>
        </dgm:presLayoutVars>
      </dgm:prSet>
      <dgm:spPr/>
    </dgm:pt>
    <dgm:pt modelId="{CD495CC1-FE7D-4A6C-98DD-F47CE3B38C77}" type="pres">
      <dgm:prSet presAssocID="{AD5EC731-86D6-4723-A977-05C70235D511}" presName="Accent2" presStyleCnt="0"/>
      <dgm:spPr/>
    </dgm:pt>
    <dgm:pt modelId="{31E4B40D-5633-441B-90BD-CF6740B3D7C5}" type="pres">
      <dgm:prSet presAssocID="{AD5EC731-86D6-4723-A977-05C70235D511}" presName="Accent" presStyleLbl="node1" presStyleIdx="3" presStyleCnt="5"/>
      <dgm:spPr/>
    </dgm:pt>
    <dgm:pt modelId="{61E2961D-6F2B-4296-8527-A7B368FFB64C}" type="pres">
      <dgm:prSet presAssocID="{AD5EC731-86D6-4723-A977-05C70235D511}" presName="ParentBackground2" presStyleCnt="0"/>
      <dgm:spPr/>
    </dgm:pt>
    <dgm:pt modelId="{771A5299-2B70-4BB6-8DA9-05503DAF255F}" type="pres">
      <dgm:prSet presAssocID="{AD5EC731-86D6-4723-A977-05C70235D511}" presName="ParentBackground" presStyleLbl="fgAcc1" presStyleIdx="3" presStyleCnt="5"/>
      <dgm:spPr/>
    </dgm:pt>
    <dgm:pt modelId="{EAB0CBA9-1EC9-4A43-A6FF-897BF921E30A}" type="pres">
      <dgm:prSet presAssocID="{AD5EC731-86D6-4723-A977-05C70235D511}" presName="Parent2" presStyleLbl="revTx" presStyleIdx="0" presStyleCnt="0">
        <dgm:presLayoutVars>
          <dgm:chMax val="1"/>
          <dgm:chPref val="1"/>
          <dgm:bulletEnabled val="1"/>
        </dgm:presLayoutVars>
      </dgm:prSet>
      <dgm:spPr/>
    </dgm:pt>
    <dgm:pt modelId="{FF1E972C-8CBD-44B8-9F7C-7F352CA43788}" type="pres">
      <dgm:prSet presAssocID="{355B5455-70AD-4458-879A-CCD56058A3C7}" presName="Accent1" presStyleCnt="0"/>
      <dgm:spPr/>
    </dgm:pt>
    <dgm:pt modelId="{6E58B691-179B-4224-924D-04F7BCB1EDAD}" type="pres">
      <dgm:prSet presAssocID="{355B5455-70AD-4458-879A-CCD56058A3C7}" presName="Accent" presStyleLbl="node1" presStyleIdx="4" presStyleCnt="5"/>
      <dgm:spPr/>
    </dgm:pt>
    <dgm:pt modelId="{33E0CE66-8FB7-4C9C-B5CF-D0C17A3767AB}" type="pres">
      <dgm:prSet presAssocID="{355B5455-70AD-4458-879A-CCD56058A3C7}" presName="ParentBackground1" presStyleCnt="0"/>
      <dgm:spPr/>
    </dgm:pt>
    <dgm:pt modelId="{0E1663DD-3D18-41E8-B909-318F3304985B}" type="pres">
      <dgm:prSet presAssocID="{355B5455-70AD-4458-879A-CCD56058A3C7}" presName="ParentBackground" presStyleLbl="fgAcc1" presStyleIdx="4" presStyleCnt="5"/>
      <dgm:spPr/>
    </dgm:pt>
    <dgm:pt modelId="{7513F8A1-61DC-462F-B2D7-1E230E0970FC}" type="pres">
      <dgm:prSet presAssocID="{355B5455-70AD-4458-879A-CCD56058A3C7}" presName="Parent1" presStyleLbl="revTx" presStyleIdx="0" presStyleCnt="0">
        <dgm:presLayoutVars>
          <dgm:chMax val="1"/>
          <dgm:chPref val="1"/>
          <dgm:bulletEnabled val="1"/>
        </dgm:presLayoutVars>
      </dgm:prSet>
      <dgm:spPr/>
    </dgm:pt>
  </dgm:ptLst>
  <dgm:cxnLst>
    <dgm:cxn modelId="{60C80E15-DBA8-4B06-9667-2CFFF96670A2}" type="presOf" srcId="{7D5D655E-63D7-4F88-8348-6F064127BB2B}" destId="{6299E013-8B41-41E2-B804-4BFEBADB753F}" srcOrd="0" destOrd="0" presId="urn:microsoft.com/office/officeart/2011/layout/CircleProcess"/>
    <dgm:cxn modelId="{9DCDAC23-EEC2-4A2E-B392-2B562E57593B}" type="presOf" srcId="{7A036284-0CBC-4BDE-AAF5-433668E776E5}" destId="{7B5855AA-45AD-4E08-BAC4-BBD1AA0083A3}" srcOrd="0" destOrd="0" presId="urn:microsoft.com/office/officeart/2011/layout/CircleProcess"/>
    <dgm:cxn modelId="{C8BA5430-51F1-4C93-8AE6-48CD12188720}" srcId="{5BF18DD9-FB60-400B-9171-2A81DBBA2237}" destId="{7D5D655E-63D7-4F88-8348-6F064127BB2B}" srcOrd="4" destOrd="0" parTransId="{8832C3F9-5BD5-4033-B16D-8A3BF227761B}" sibTransId="{4E2F059A-DED8-42F9-8B90-147714F267F2}"/>
    <dgm:cxn modelId="{F2D69236-D9EE-4C0B-8DF7-B36971E67AA7}" type="presOf" srcId="{5BF18DD9-FB60-400B-9171-2A81DBBA2237}" destId="{9B7D7224-2C2D-419A-80DA-755D4AB5B3A5}" srcOrd="0" destOrd="0" presId="urn:microsoft.com/office/officeart/2011/layout/CircleProcess"/>
    <dgm:cxn modelId="{A0DFE837-8084-4878-8DCB-CF1701361D70}" type="presOf" srcId="{AB92164D-1EE9-4276-8D70-EBE66A3FA456}" destId="{616DA13B-8EE9-4037-BA1B-E54A80E4A1EF}" srcOrd="1" destOrd="0" presId="urn:microsoft.com/office/officeart/2011/layout/CircleProcess"/>
    <dgm:cxn modelId="{9B97085E-5D1C-4249-B785-7DF5C0F5FF38}" type="presOf" srcId="{7A036284-0CBC-4BDE-AAF5-433668E776E5}" destId="{0CC942BC-A56C-4306-A494-745F52928712}" srcOrd="1" destOrd="0" presId="urn:microsoft.com/office/officeart/2011/layout/CircleProcess"/>
    <dgm:cxn modelId="{BB678963-298E-439D-89F1-9E0B2CC263BF}" type="presOf" srcId="{AD5EC731-86D6-4723-A977-05C70235D511}" destId="{EAB0CBA9-1EC9-4A43-A6FF-897BF921E30A}" srcOrd="1" destOrd="0" presId="urn:microsoft.com/office/officeart/2011/layout/CircleProcess"/>
    <dgm:cxn modelId="{91ABF949-713C-425C-AE6E-F8545C4042F9}" type="presOf" srcId="{355B5455-70AD-4458-879A-CCD56058A3C7}" destId="{7513F8A1-61DC-462F-B2D7-1E230E0970FC}" srcOrd="1" destOrd="0" presId="urn:microsoft.com/office/officeart/2011/layout/CircleProcess"/>
    <dgm:cxn modelId="{6F9ABC4E-D9B0-414A-90DF-EC549F0F653F}" type="presOf" srcId="{7D5D655E-63D7-4F88-8348-6F064127BB2B}" destId="{1A00B9D9-9A43-467C-A000-F7F20A9F4E6A}" srcOrd="1" destOrd="0" presId="urn:microsoft.com/office/officeart/2011/layout/CircleProcess"/>
    <dgm:cxn modelId="{02C3D584-F2AC-4910-A6E5-2DD5C3563BFB}" type="presOf" srcId="{AD5EC731-86D6-4723-A977-05C70235D511}" destId="{771A5299-2B70-4BB6-8DA9-05503DAF255F}" srcOrd="0" destOrd="0" presId="urn:microsoft.com/office/officeart/2011/layout/CircleProcess"/>
    <dgm:cxn modelId="{629D738E-12B1-4A09-A52D-8EE33A12F86D}" srcId="{5BF18DD9-FB60-400B-9171-2A81DBBA2237}" destId="{7A036284-0CBC-4BDE-AAF5-433668E776E5}" srcOrd="3" destOrd="0" parTransId="{8097DEA8-F280-402C-909E-41E2512BFA04}" sibTransId="{D71EFF29-1AA5-48D0-8C7F-184ECBAC391C}"/>
    <dgm:cxn modelId="{870A18AE-0158-44DC-AF43-87B653E4F40B}" type="presOf" srcId="{AB92164D-1EE9-4276-8D70-EBE66A3FA456}" destId="{30221799-E92A-427C-A37F-72F3CD973F05}" srcOrd="0" destOrd="0" presId="urn:microsoft.com/office/officeart/2011/layout/CircleProcess"/>
    <dgm:cxn modelId="{7422D6B5-DCB8-4ECE-8A56-07ED1ED54951}" srcId="{5BF18DD9-FB60-400B-9171-2A81DBBA2237}" destId="{AD5EC731-86D6-4723-A977-05C70235D511}" srcOrd="1" destOrd="0" parTransId="{85EDB83B-9A71-419A-8A14-BF461C741245}" sibTransId="{966467CF-E4B2-4905-9B58-7DAA92A7B307}"/>
    <dgm:cxn modelId="{08FFE3C0-CBFC-47DC-9276-BD29291C3343}" srcId="{5BF18DD9-FB60-400B-9171-2A81DBBA2237}" destId="{355B5455-70AD-4458-879A-CCD56058A3C7}" srcOrd="0" destOrd="0" parTransId="{CC2B683E-710A-4366-AA16-B692828CF08A}" sibTransId="{6EBD991E-E1E6-48EE-B660-11C86731FBED}"/>
    <dgm:cxn modelId="{5E7152E1-0F10-4144-8BAE-D3AAD9243111}" srcId="{5BF18DD9-FB60-400B-9171-2A81DBBA2237}" destId="{AB92164D-1EE9-4276-8D70-EBE66A3FA456}" srcOrd="2" destOrd="0" parTransId="{C132106E-ECD4-4F13-BFFC-CFFC3BEA9D0A}" sibTransId="{C1E4ABE9-26DC-4230-A323-74C3A119DCBA}"/>
    <dgm:cxn modelId="{6455EFEE-DA00-4F0E-BF18-970DAD10E895}" type="presOf" srcId="{355B5455-70AD-4458-879A-CCD56058A3C7}" destId="{0E1663DD-3D18-41E8-B909-318F3304985B}" srcOrd="0" destOrd="0" presId="urn:microsoft.com/office/officeart/2011/layout/CircleProcess"/>
    <dgm:cxn modelId="{73CACEE4-0430-41C4-BFC2-9607CD9885DB}" type="presParOf" srcId="{9B7D7224-2C2D-419A-80DA-755D4AB5B3A5}" destId="{E22BF2B3-D0C6-4184-9321-9A7BFF3B6B22}" srcOrd="0" destOrd="0" presId="urn:microsoft.com/office/officeart/2011/layout/CircleProcess"/>
    <dgm:cxn modelId="{BA75AC9F-28AD-4332-B9D8-ABCE6828F92C}" type="presParOf" srcId="{E22BF2B3-D0C6-4184-9321-9A7BFF3B6B22}" destId="{67F53990-E482-4F5B-AC1D-5495B0C2C172}" srcOrd="0" destOrd="0" presId="urn:microsoft.com/office/officeart/2011/layout/CircleProcess"/>
    <dgm:cxn modelId="{A55B269B-E296-4F14-AE3F-A1B665AF375B}" type="presParOf" srcId="{9B7D7224-2C2D-419A-80DA-755D4AB5B3A5}" destId="{FEB734E4-2643-4A9F-ABF6-A9322F40BFA2}" srcOrd="1" destOrd="0" presId="urn:microsoft.com/office/officeart/2011/layout/CircleProcess"/>
    <dgm:cxn modelId="{F9F9FFB3-5878-492E-B3B8-0D0F420587D2}" type="presParOf" srcId="{FEB734E4-2643-4A9F-ABF6-A9322F40BFA2}" destId="{6299E013-8B41-41E2-B804-4BFEBADB753F}" srcOrd="0" destOrd="0" presId="urn:microsoft.com/office/officeart/2011/layout/CircleProcess"/>
    <dgm:cxn modelId="{B7AECFC0-F774-48E0-BE08-6AFF1B80622F}" type="presParOf" srcId="{9B7D7224-2C2D-419A-80DA-755D4AB5B3A5}" destId="{1A00B9D9-9A43-467C-A000-F7F20A9F4E6A}" srcOrd="2" destOrd="0" presId="urn:microsoft.com/office/officeart/2011/layout/CircleProcess"/>
    <dgm:cxn modelId="{34997CD8-EEDA-45DB-96C2-1B1698C4C499}" type="presParOf" srcId="{9B7D7224-2C2D-419A-80DA-755D4AB5B3A5}" destId="{55C51D1A-26D0-4DA1-9D4B-A7E713CDCA5D}" srcOrd="3" destOrd="0" presId="urn:microsoft.com/office/officeart/2011/layout/CircleProcess"/>
    <dgm:cxn modelId="{A344641F-6BFE-4FF8-9DBC-BFB783C50A2D}" type="presParOf" srcId="{55C51D1A-26D0-4DA1-9D4B-A7E713CDCA5D}" destId="{88994D76-E6C9-4AD5-9CC2-4BEB17349ED5}" srcOrd="0" destOrd="0" presId="urn:microsoft.com/office/officeart/2011/layout/CircleProcess"/>
    <dgm:cxn modelId="{E5D58E2B-CF6C-4CC4-9E56-7ABE6A3A49E5}" type="presParOf" srcId="{9B7D7224-2C2D-419A-80DA-755D4AB5B3A5}" destId="{B8606C64-5AC4-466F-A7AA-9A2FA47197FE}" srcOrd="4" destOrd="0" presId="urn:microsoft.com/office/officeart/2011/layout/CircleProcess"/>
    <dgm:cxn modelId="{9CFDC6FA-D122-4C03-82EB-C8F4090C4798}" type="presParOf" srcId="{B8606C64-5AC4-466F-A7AA-9A2FA47197FE}" destId="{7B5855AA-45AD-4E08-BAC4-BBD1AA0083A3}" srcOrd="0" destOrd="0" presId="urn:microsoft.com/office/officeart/2011/layout/CircleProcess"/>
    <dgm:cxn modelId="{6085FBBC-B6FE-4972-AF00-D650422107A0}" type="presParOf" srcId="{9B7D7224-2C2D-419A-80DA-755D4AB5B3A5}" destId="{0CC942BC-A56C-4306-A494-745F52928712}" srcOrd="5" destOrd="0" presId="urn:microsoft.com/office/officeart/2011/layout/CircleProcess"/>
    <dgm:cxn modelId="{CFB78553-1701-44DF-A96A-C1C8E99DFBE7}" type="presParOf" srcId="{9B7D7224-2C2D-419A-80DA-755D4AB5B3A5}" destId="{37CDE194-CACA-44CE-9821-7E069D5FAB34}" srcOrd="6" destOrd="0" presId="urn:microsoft.com/office/officeart/2011/layout/CircleProcess"/>
    <dgm:cxn modelId="{7D128312-F4D1-4118-943F-AF7BE534DD3A}" type="presParOf" srcId="{37CDE194-CACA-44CE-9821-7E069D5FAB34}" destId="{D13BF617-9AB6-493A-931C-DD6489F4A5D8}" srcOrd="0" destOrd="0" presId="urn:microsoft.com/office/officeart/2011/layout/CircleProcess"/>
    <dgm:cxn modelId="{6F3087D3-DE0E-46F5-A8AC-21AC5CBC47EE}" type="presParOf" srcId="{9B7D7224-2C2D-419A-80DA-755D4AB5B3A5}" destId="{62EF794D-F5BF-4006-BC84-1AD4B7DC1C64}" srcOrd="7" destOrd="0" presId="urn:microsoft.com/office/officeart/2011/layout/CircleProcess"/>
    <dgm:cxn modelId="{A1BC6DFA-1F87-4D6D-B8E2-1B7F749BF4E0}" type="presParOf" srcId="{62EF794D-F5BF-4006-BC84-1AD4B7DC1C64}" destId="{30221799-E92A-427C-A37F-72F3CD973F05}" srcOrd="0" destOrd="0" presId="urn:microsoft.com/office/officeart/2011/layout/CircleProcess"/>
    <dgm:cxn modelId="{B37932E4-40DC-41D9-8631-1695ACBEAA2B}" type="presParOf" srcId="{9B7D7224-2C2D-419A-80DA-755D4AB5B3A5}" destId="{616DA13B-8EE9-4037-BA1B-E54A80E4A1EF}" srcOrd="8" destOrd="0" presId="urn:microsoft.com/office/officeart/2011/layout/CircleProcess"/>
    <dgm:cxn modelId="{9A798436-DDAD-4A49-BD34-F7C3D0BC9B1B}" type="presParOf" srcId="{9B7D7224-2C2D-419A-80DA-755D4AB5B3A5}" destId="{CD495CC1-FE7D-4A6C-98DD-F47CE3B38C77}" srcOrd="9" destOrd="0" presId="urn:microsoft.com/office/officeart/2011/layout/CircleProcess"/>
    <dgm:cxn modelId="{D1088881-3A46-4432-B993-BA4A7D08C0ED}" type="presParOf" srcId="{CD495CC1-FE7D-4A6C-98DD-F47CE3B38C77}" destId="{31E4B40D-5633-441B-90BD-CF6740B3D7C5}" srcOrd="0" destOrd="0" presId="urn:microsoft.com/office/officeart/2011/layout/CircleProcess"/>
    <dgm:cxn modelId="{D6C93513-070E-49B9-992A-2A2DCE17935A}" type="presParOf" srcId="{9B7D7224-2C2D-419A-80DA-755D4AB5B3A5}" destId="{61E2961D-6F2B-4296-8527-A7B368FFB64C}" srcOrd="10" destOrd="0" presId="urn:microsoft.com/office/officeart/2011/layout/CircleProcess"/>
    <dgm:cxn modelId="{378AA554-F1CC-4149-86A4-4C74B76CF7FD}" type="presParOf" srcId="{61E2961D-6F2B-4296-8527-A7B368FFB64C}" destId="{771A5299-2B70-4BB6-8DA9-05503DAF255F}" srcOrd="0" destOrd="0" presId="urn:microsoft.com/office/officeart/2011/layout/CircleProcess"/>
    <dgm:cxn modelId="{837477A2-4850-487A-BC80-D77F3EDF2EFB}" type="presParOf" srcId="{9B7D7224-2C2D-419A-80DA-755D4AB5B3A5}" destId="{EAB0CBA9-1EC9-4A43-A6FF-897BF921E30A}" srcOrd="11" destOrd="0" presId="urn:microsoft.com/office/officeart/2011/layout/CircleProcess"/>
    <dgm:cxn modelId="{75820424-2E59-47CE-A524-25524920898E}" type="presParOf" srcId="{9B7D7224-2C2D-419A-80DA-755D4AB5B3A5}" destId="{FF1E972C-8CBD-44B8-9F7C-7F352CA43788}" srcOrd="12" destOrd="0" presId="urn:microsoft.com/office/officeart/2011/layout/CircleProcess"/>
    <dgm:cxn modelId="{C25564B2-3B05-4F61-9F2E-7EC12CB4E570}" type="presParOf" srcId="{FF1E972C-8CBD-44B8-9F7C-7F352CA43788}" destId="{6E58B691-179B-4224-924D-04F7BCB1EDAD}" srcOrd="0" destOrd="0" presId="urn:microsoft.com/office/officeart/2011/layout/CircleProcess"/>
    <dgm:cxn modelId="{5E7AE0FC-86FF-47DF-A16F-013013E42675}" type="presParOf" srcId="{9B7D7224-2C2D-419A-80DA-755D4AB5B3A5}" destId="{33E0CE66-8FB7-4C9C-B5CF-D0C17A3767AB}" srcOrd="13" destOrd="0" presId="urn:microsoft.com/office/officeart/2011/layout/CircleProcess"/>
    <dgm:cxn modelId="{A255445F-42B1-480D-B2B3-A44F24D44202}" type="presParOf" srcId="{33E0CE66-8FB7-4C9C-B5CF-D0C17A3767AB}" destId="{0E1663DD-3D18-41E8-B909-318F3304985B}" srcOrd="0" destOrd="0" presId="urn:microsoft.com/office/officeart/2011/layout/CircleProcess"/>
    <dgm:cxn modelId="{DA413263-CD99-4413-B26C-E7C6E4531FCB}" type="presParOf" srcId="{9B7D7224-2C2D-419A-80DA-755D4AB5B3A5}" destId="{7513F8A1-61DC-462F-B2D7-1E230E0970FC}" srcOrd="14"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ADDB57C-6688-48D0-82F0-BA66EA4E9F3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E1438CB3-80AF-4978-99B7-4C8CB123B9E1}">
      <dgm:prSet phldrT="[Text]" custT="1"/>
      <dgm:spPr>
        <a:solidFill>
          <a:schemeClr val="bg1">
            <a:lumMod val="65000"/>
          </a:schemeClr>
        </a:solidFill>
      </dgm:spPr>
      <dgm:t>
        <a:bodyPr/>
        <a:lstStyle/>
        <a:p>
          <a:pPr algn="l"/>
          <a:r>
            <a:rPr lang="en-GB" sz="1600" b="1" dirty="0"/>
            <a:t>A long term plan</a:t>
          </a:r>
        </a:p>
      </dgm:t>
    </dgm:pt>
    <dgm:pt modelId="{6134FCB8-A934-417A-9B87-277D85A6FC92}" type="parTrans" cxnId="{4AE67DF1-A8AD-49A8-8829-DBD5C3D2F69C}">
      <dgm:prSet/>
      <dgm:spPr/>
      <dgm:t>
        <a:bodyPr/>
        <a:lstStyle/>
        <a:p>
          <a:pPr algn="l"/>
          <a:endParaRPr lang="en-GB" sz="1200"/>
        </a:p>
      </dgm:t>
    </dgm:pt>
    <dgm:pt modelId="{9BA37E68-0B18-4107-A6C5-0867531B188E}" type="sibTrans" cxnId="{4AE67DF1-A8AD-49A8-8829-DBD5C3D2F69C}">
      <dgm:prSet/>
      <dgm:spPr/>
      <dgm:t>
        <a:bodyPr/>
        <a:lstStyle/>
        <a:p>
          <a:pPr algn="l"/>
          <a:endParaRPr lang="en-GB" sz="1200"/>
        </a:p>
      </dgm:t>
    </dgm:pt>
    <dgm:pt modelId="{8B220748-509A-4150-8E0D-9B717F725014}">
      <dgm:prSet phldrT="[Text]" custT="1"/>
      <dgm:spPr>
        <a:solidFill>
          <a:schemeClr val="bg1">
            <a:lumMod val="65000"/>
          </a:schemeClr>
        </a:solidFill>
      </dgm:spPr>
      <dgm:t>
        <a:bodyPr/>
        <a:lstStyle/>
        <a:p>
          <a:pPr algn="l"/>
          <a:r>
            <a:rPr lang="en-GB" sz="1600" b="1" dirty="0"/>
            <a:t>Appropriate treatment and/or landfill</a:t>
          </a:r>
        </a:p>
      </dgm:t>
    </dgm:pt>
    <dgm:pt modelId="{74F013C2-EC85-45E2-B86F-2C3C750D84DB}" type="parTrans" cxnId="{5AD5A9CA-7015-4A68-BD38-990AA4FFB6F9}">
      <dgm:prSet/>
      <dgm:spPr/>
      <dgm:t>
        <a:bodyPr/>
        <a:lstStyle/>
        <a:p>
          <a:pPr algn="l"/>
          <a:endParaRPr lang="en-GB" sz="1200"/>
        </a:p>
      </dgm:t>
    </dgm:pt>
    <dgm:pt modelId="{55A15449-1C42-4093-90CB-4A44FEE1E7B5}" type="sibTrans" cxnId="{5AD5A9CA-7015-4A68-BD38-990AA4FFB6F9}">
      <dgm:prSet/>
      <dgm:spPr/>
      <dgm:t>
        <a:bodyPr/>
        <a:lstStyle/>
        <a:p>
          <a:pPr algn="l"/>
          <a:endParaRPr lang="en-GB" sz="1200"/>
        </a:p>
      </dgm:t>
    </dgm:pt>
    <dgm:pt modelId="{A114B936-AB1F-404D-BCEB-598D11065B47}">
      <dgm:prSet phldrT="[Text]" custT="1"/>
      <dgm:spPr>
        <a:solidFill>
          <a:schemeClr val="bg1">
            <a:lumMod val="65000"/>
          </a:schemeClr>
        </a:solidFill>
      </dgm:spPr>
      <dgm:t>
        <a:bodyPr/>
        <a:lstStyle/>
        <a:p>
          <a:pPr algn="l"/>
          <a:r>
            <a:rPr lang="en-GB" sz="1600" b="1" dirty="0"/>
            <a:t>Maximisation of SPL utilisation where possible</a:t>
          </a:r>
        </a:p>
      </dgm:t>
    </dgm:pt>
    <dgm:pt modelId="{010FCCC8-9FA1-45EA-91BD-31C22845D91E}" type="parTrans" cxnId="{F5E81C63-E88E-40C8-9A18-BB2A32BCC15C}">
      <dgm:prSet/>
      <dgm:spPr/>
      <dgm:t>
        <a:bodyPr/>
        <a:lstStyle/>
        <a:p>
          <a:pPr algn="l"/>
          <a:endParaRPr lang="en-GB" sz="1200"/>
        </a:p>
      </dgm:t>
    </dgm:pt>
    <dgm:pt modelId="{CB19C7BB-D188-4992-A070-FFDD5FFAC5F9}" type="sibTrans" cxnId="{F5E81C63-E88E-40C8-9A18-BB2A32BCC15C}">
      <dgm:prSet/>
      <dgm:spPr/>
      <dgm:t>
        <a:bodyPr/>
        <a:lstStyle/>
        <a:p>
          <a:pPr algn="l"/>
          <a:endParaRPr lang="en-GB" sz="1200"/>
        </a:p>
      </dgm:t>
    </dgm:pt>
    <dgm:pt modelId="{578289D6-DDFA-4851-AC14-2110BD00C39C}">
      <dgm:prSet phldrT="[Text]" custT="1"/>
      <dgm:spPr>
        <a:solidFill>
          <a:schemeClr val="bg1">
            <a:lumMod val="65000"/>
          </a:schemeClr>
        </a:solidFill>
      </dgm:spPr>
      <dgm:t>
        <a:bodyPr/>
        <a:lstStyle/>
        <a:p>
          <a:pPr algn="l"/>
          <a:r>
            <a:rPr lang="en-GB" sz="1600" b="1" dirty="0"/>
            <a:t>Appropriate storage, handling &amp; transport</a:t>
          </a:r>
        </a:p>
      </dgm:t>
    </dgm:pt>
    <dgm:pt modelId="{9B6E5CCB-B3B0-4E94-8E72-5F24B542D564}" type="parTrans" cxnId="{FF99899E-77B4-45FC-AFC6-D8522539C75F}">
      <dgm:prSet/>
      <dgm:spPr/>
      <dgm:t>
        <a:bodyPr/>
        <a:lstStyle/>
        <a:p>
          <a:pPr algn="l"/>
          <a:endParaRPr lang="en-GB" sz="1200"/>
        </a:p>
      </dgm:t>
    </dgm:pt>
    <dgm:pt modelId="{45ACF67A-E875-4815-A89B-816A86AF7BF4}" type="sibTrans" cxnId="{FF99899E-77B4-45FC-AFC6-D8522539C75F}">
      <dgm:prSet/>
      <dgm:spPr/>
      <dgm:t>
        <a:bodyPr/>
        <a:lstStyle/>
        <a:p>
          <a:pPr algn="l"/>
          <a:endParaRPr lang="en-GB" sz="1200"/>
        </a:p>
      </dgm:t>
    </dgm:pt>
    <dgm:pt modelId="{DE0EDAE2-E508-4CD4-9387-588A63F40D63}">
      <dgm:prSet phldrT="[Text]" custT="1"/>
      <dgm:spPr>
        <a:solidFill>
          <a:schemeClr val="bg1">
            <a:lumMod val="65000"/>
          </a:schemeClr>
        </a:solidFill>
      </dgm:spPr>
      <dgm:t>
        <a:bodyPr/>
        <a:lstStyle/>
        <a:p>
          <a:pPr algn="l"/>
          <a:r>
            <a:rPr lang="en-GB" sz="1600" b="1" dirty="0"/>
            <a:t>Environmental impact management</a:t>
          </a:r>
        </a:p>
      </dgm:t>
    </dgm:pt>
    <dgm:pt modelId="{16AE7E41-A7BD-40C6-AD28-70B3B2CFE243}" type="parTrans" cxnId="{6D873211-2778-43C4-A9A6-A80CCCB3E140}">
      <dgm:prSet/>
      <dgm:spPr/>
      <dgm:t>
        <a:bodyPr/>
        <a:lstStyle/>
        <a:p>
          <a:pPr algn="l"/>
          <a:endParaRPr lang="en-GB" sz="1200"/>
        </a:p>
      </dgm:t>
    </dgm:pt>
    <dgm:pt modelId="{39F39DA3-35D6-478A-851F-4A56D4522696}" type="sibTrans" cxnId="{6D873211-2778-43C4-A9A6-A80CCCB3E140}">
      <dgm:prSet/>
      <dgm:spPr/>
      <dgm:t>
        <a:bodyPr/>
        <a:lstStyle/>
        <a:p>
          <a:pPr algn="l"/>
          <a:endParaRPr lang="en-GB" sz="1200"/>
        </a:p>
      </dgm:t>
    </dgm:pt>
    <dgm:pt modelId="{BC4B7821-3CAD-4EF6-8CE9-73B72D21A67D}">
      <dgm:prSet phldrT="[Text]" custT="1"/>
      <dgm:spPr>
        <a:solidFill>
          <a:schemeClr val="bg1">
            <a:lumMod val="65000"/>
          </a:schemeClr>
        </a:solidFill>
      </dgm:spPr>
      <dgm:t>
        <a:bodyPr/>
        <a:lstStyle/>
        <a:p>
          <a:pPr algn="l"/>
          <a:r>
            <a:rPr lang="en-GB" sz="1600" b="1" dirty="0"/>
            <a:t>Good governance</a:t>
          </a:r>
        </a:p>
      </dgm:t>
    </dgm:pt>
    <dgm:pt modelId="{C0CEC8F0-E212-4DD6-98C4-9168D35C592C}" type="parTrans" cxnId="{E47B7EA3-D33D-4FB7-97BE-13D57BE79CEA}">
      <dgm:prSet/>
      <dgm:spPr/>
      <dgm:t>
        <a:bodyPr/>
        <a:lstStyle/>
        <a:p>
          <a:pPr algn="l"/>
          <a:endParaRPr lang="en-GB" sz="1200"/>
        </a:p>
      </dgm:t>
    </dgm:pt>
    <dgm:pt modelId="{0E764D7E-7279-4FB0-9597-7B9A74FCF23B}" type="sibTrans" cxnId="{E47B7EA3-D33D-4FB7-97BE-13D57BE79CEA}">
      <dgm:prSet/>
      <dgm:spPr/>
      <dgm:t>
        <a:bodyPr/>
        <a:lstStyle/>
        <a:p>
          <a:pPr algn="l"/>
          <a:endParaRPr lang="en-GB" sz="1200"/>
        </a:p>
      </dgm:t>
    </dgm:pt>
    <dgm:pt modelId="{92409B8E-137C-47CA-AC90-701CB7B6F643}">
      <dgm:prSet phldrT="[Text]" custT="1"/>
      <dgm:spPr>
        <a:solidFill>
          <a:schemeClr val="bg1">
            <a:lumMod val="65000"/>
          </a:schemeClr>
        </a:solidFill>
      </dgm:spPr>
      <dgm:t>
        <a:bodyPr/>
        <a:lstStyle/>
        <a:p>
          <a:pPr algn="l"/>
          <a:r>
            <a:rPr lang="en-GB" sz="1600" b="1" dirty="0"/>
            <a:t>Health &amp; safety risk management</a:t>
          </a:r>
        </a:p>
      </dgm:t>
    </dgm:pt>
    <dgm:pt modelId="{EE644B22-19D6-499F-947B-30D1C6BA1BFB}" type="parTrans" cxnId="{A4B1F379-1128-4A83-9E44-5FA38FC2DA6C}">
      <dgm:prSet/>
      <dgm:spPr/>
      <dgm:t>
        <a:bodyPr/>
        <a:lstStyle/>
        <a:p>
          <a:pPr algn="l"/>
          <a:endParaRPr lang="en-GB" sz="1200"/>
        </a:p>
      </dgm:t>
    </dgm:pt>
    <dgm:pt modelId="{81BC2A6F-2C54-4EDE-B87A-88087C28306E}" type="sibTrans" cxnId="{A4B1F379-1128-4A83-9E44-5FA38FC2DA6C}">
      <dgm:prSet/>
      <dgm:spPr/>
      <dgm:t>
        <a:bodyPr/>
        <a:lstStyle/>
        <a:p>
          <a:pPr algn="l"/>
          <a:endParaRPr lang="en-GB" sz="1200"/>
        </a:p>
      </dgm:t>
    </dgm:pt>
    <dgm:pt modelId="{1FFE1017-7831-42CB-BBAD-40ED7664F890}" type="pres">
      <dgm:prSet presAssocID="{0ADDB57C-6688-48D0-82F0-BA66EA4E9F37}" presName="linear" presStyleCnt="0">
        <dgm:presLayoutVars>
          <dgm:dir/>
          <dgm:animLvl val="lvl"/>
          <dgm:resizeHandles val="exact"/>
        </dgm:presLayoutVars>
      </dgm:prSet>
      <dgm:spPr/>
    </dgm:pt>
    <dgm:pt modelId="{D9E69BEE-3A6A-4156-9B96-C01DA0F2989B}" type="pres">
      <dgm:prSet presAssocID="{E1438CB3-80AF-4978-99B7-4C8CB123B9E1}" presName="parentLin" presStyleCnt="0"/>
      <dgm:spPr/>
    </dgm:pt>
    <dgm:pt modelId="{A1F1DFE3-9A71-42C4-93D5-FE53F823C932}" type="pres">
      <dgm:prSet presAssocID="{E1438CB3-80AF-4978-99B7-4C8CB123B9E1}" presName="parentLeftMargin" presStyleLbl="node1" presStyleIdx="0" presStyleCnt="7"/>
      <dgm:spPr/>
    </dgm:pt>
    <dgm:pt modelId="{89BC6EC0-B05A-46C6-AAE1-9C171123567E}" type="pres">
      <dgm:prSet presAssocID="{E1438CB3-80AF-4978-99B7-4C8CB123B9E1}" presName="parentText" presStyleLbl="node1" presStyleIdx="0" presStyleCnt="7">
        <dgm:presLayoutVars>
          <dgm:chMax val="0"/>
          <dgm:bulletEnabled val="1"/>
        </dgm:presLayoutVars>
      </dgm:prSet>
      <dgm:spPr/>
    </dgm:pt>
    <dgm:pt modelId="{CF81A96F-8409-4A24-AD5C-D5B0F4DE94A9}" type="pres">
      <dgm:prSet presAssocID="{E1438CB3-80AF-4978-99B7-4C8CB123B9E1}" presName="negativeSpace" presStyleCnt="0"/>
      <dgm:spPr/>
    </dgm:pt>
    <dgm:pt modelId="{B06BEB9C-58F5-4477-AD4D-E8FC1017C783}" type="pres">
      <dgm:prSet presAssocID="{E1438CB3-80AF-4978-99B7-4C8CB123B9E1}" presName="childText" presStyleLbl="conFgAcc1" presStyleIdx="0" presStyleCnt="7">
        <dgm:presLayoutVars>
          <dgm:bulletEnabled val="1"/>
        </dgm:presLayoutVars>
      </dgm:prSet>
      <dgm:spPr/>
    </dgm:pt>
    <dgm:pt modelId="{10BEDB7B-490D-4E7A-803B-D2C2485377A1}" type="pres">
      <dgm:prSet presAssocID="{9BA37E68-0B18-4107-A6C5-0867531B188E}" presName="spaceBetweenRectangles" presStyleCnt="0"/>
      <dgm:spPr/>
    </dgm:pt>
    <dgm:pt modelId="{0E260977-BE0D-453D-A3F1-618F20425849}" type="pres">
      <dgm:prSet presAssocID="{BC4B7821-3CAD-4EF6-8CE9-73B72D21A67D}" presName="parentLin" presStyleCnt="0"/>
      <dgm:spPr/>
    </dgm:pt>
    <dgm:pt modelId="{49744E7F-6D9A-45EC-8C76-705E44418D02}" type="pres">
      <dgm:prSet presAssocID="{BC4B7821-3CAD-4EF6-8CE9-73B72D21A67D}" presName="parentLeftMargin" presStyleLbl="node1" presStyleIdx="0" presStyleCnt="7"/>
      <dgm:spPr/>
    </dgm:pt>
    <dgm:pt modelId="{39E0F629-F2CF-446F-87EC-57848360B3AA}" type="pres">
      <dgm:prSet presAssocID="{BC4B7821-3CAD-4EF6-8CE9-73B72D21A67D}" presName="parentText" presStyleLbl="node1" presStyleIdx="1" presStyleCnt="7">
        <dgm:presLayoutVars>
          <dgm:chMax val="0"/>
          <dgm:bulletEnabled val="1"/>
        </dgm:presLayoutVars>
      </dgm:prSet>
      <dgm:spPr/>
    </dgm:pt>
    <dgm:pt modelId="{C7917F97-6BE8-490D-8E56-B0794C28A52A}" type="pres">
      <dgm:prSet presAssocID="{BC4B7821-3CAD-4EF6-8CE9-73B72D21A67D}" presName="negativeSpace" presStyleCnt="0"/>
      <dgm:spPr/>
    </dgm:pt>
    <dgm:pt modelId="{233D73C5-FB71-4A39-BD0D-1FC5EEC09F56}" type="pres">
      <dgm:prSet presAssocID="{BC4B7821-3CAD-4EF6-8CE9-73B72D21A67D}" presName="childText" presStyleLbl="conFgAcc1" presStyleIdx="1" presStyleCnt="7">
        <dgm:presLayoutVars>
          <dgm:bulletEnabled val="1"/>
        </dgm:presLayoutVars>
      </dgm:prSet>
      <dgm:spPr/>
    </dgm:pt>
    <dgm:pt modelId="{1EEF853D-C84A-418F-98F4-9E65776B1E21}" type="pres">
      <dgm:prSet presAssocID="{0E764D7E-7279-4FB0-9597-7B9A74FCF23B}" presName="spaceBetweenRectangles" presStyleCnt="0"/>
      <dgm:spPr/>
    </dgm:pt>
    <dgm:pt modelId="{2B7DFB4B-D9CD-48FD-AFE0-1A0A8E093D57}" type="pres">
      <dgm:prSet presAssocID="{92409B8E-137C-47CA-AC90-701CB7B6F643}" presName="parentLin" presStyleCnt="0"/>
      <dgm:spPr/>
    </dgm:pt>
    <dgm:pt modelId="{B22FE314-C8A1-4F19-8A35-B057AE5E3711}" type="pres">
      <dgm:prSet presAssocID="{92409B8E-137C-47CA-AC90-701CB7B6F643}" presName="parentLeftMargin" presStyleLbl="node1" presStyleIdx="1" presStyleCnt="7"/>
      <dgm:spPr/>
    </dgm:pt>
    <dgm:pt modelId="{F6EF0911-6DA3-4DB5-B300-3B80A46BF0CA}" type="pres">
      <dgm:prSet presAssocID="{92409B8E-137C-47CA-AC90-701CB7B6F643}" presName="parentText" presStyleLbl="node1" presStyleIdx="2" presStyleCnt="7">
        <dgm:presLayoutVars>
          <dgm:chMax val="0"/>
          <dgm:bulletEnabled val="1"/>
        </dgm:presLayoutVars>
      </dgm:prSet>
      <dgm:spPr/>
    </dgm:pt>
    <dgm:pt modelId="{DA9EAD20-06C3-4917-A1B3-C2DD80FEB64B}" type="pres">
      <dgm:prSet presAssocID="{92409B8E-137C-47CA-AC90-701CB7B6F643}" presName="negativeSpace" presStyleCnt="0"/>
      <dgm:spPr/>
    </dgm:pt>
    <dgm:pt modelId="{F5FFD88A-A6B8-47CB-8570-D69924DE97CB}" type="pres">
      <dgm:prSet presAssocID="{92409B8E-137C-47CA-AC90-701CB7B6F643}" presName="childText" presStyleLbl="conFgAcc1" presStyleIdx="2" presStyleCnt="7">
        <dgm:presLayoutVars>
          <dgm:bulletEnabled val="1"/>
        </dgm:presLayoutVars>
      </dgm:prSet>
      <dgm:spPr/>
    </dgm:pt>
    <dgm:pt modelId="{9338787A-D5E3-4526-B717-E151C2181037}" type="pres">
      <dgm:prSet presAssocID="{81BC2A6F-2C54-4EDE-B87A-88087C28306E}" presName="spaceBetweenRectangles" presStyleCnt="0"/>
      <dgm:spPr/>
    </dgm:pt>
    <dgm:pt modelId="{BC200060-298D-4C4A-BD7C-D785A619DD6D}" type="pres">
      <dgm:prSet presAssocID="{DE0EDAE2-E508-4CD4-9387-588A63F40D63}" presName="parentLin" presStyleCnt="0"/>
      <dgm:spPr/>
    </dgm:pt>
    <dgm:pt modelId="{B6991461-769A-4A9D-B611-B58BCD2025D5}" type="pres">
      <dgm:prSet presAssocID="{DE0EDAE2-E508-4CD4-9387-588A63F40D63}" presName="parentLeftMargin" presStyleLbl="node1" presStyleIdx="2" presStyleCnt="7"/>
      <dgm:spPr/>
    </dgm:pt>
    <dgm:pt modelId="{F5E11F7C-7BDA-4FAA-B7A8-DD875BE35979}" type="pres">
      <dgm:prSet presAssocID="{DE0EDAE2-E508-4CD4-9387-588A63F40D63}" presName="parentText" presStyleLbl="node1" presStyleIdx="3" presStyleCnt="7">
        <dgm:presLayoutVars>
          <dgm:chMax val="0"/>
          <dgm:bulletEnabled val="1"/>
        </dgm:presLayoutVars>
      </dgm:prSet>
      <dgm:spPr/>
    </dgm:pt>
    <dgm:pt modelId="{A665D564-B15E-4146-A7CE-6C67038C8BEC}" type="pres">
      <dgm:prSet presAssocID="{DE0EDAE2-E508-4CD4-9387-588A63F40D63}" presName="negativeSpace" presStyleCnt="0"/>
      <dgm:spPr/>
    </dgm:pt>
    <dgm:pt modelId="{29B26920-C8E4-4AAB-91A6-DA956701C162}" type="pres">
      <dgm:prSet presAssocID="{DE0EDAE2-E508-4CD4-9387-588A63F40D63}" presName="childText" presStyleLbl="conFgAcc1" presStyleIdx="3" presStyleCnt="7">
        <dgm:presLayoutVars>
          <dgm:bulletEnabled val="1"/>
        </dgm:presLayoutVars>
      </dgm:prSet>
      <dgm:spPr/>
    </dgm:pt>
    <dgm:pt modelId="{41E34871-AF9D-4087-8FA6-70700B60416D}" type="pres">
      <dgm:prSet presAssocID="{39F39DA3-35D6-478A-851F-4A56D4522696}" presName="spaceBetweenRectangles" presStyleCnt="0"/>
      <dgm:spPr/>
    </dgm:pt>
    <dgm:pt modelId="{6F4F4FAB-DCE5-4806-91B6-D65DF393A2A3}" type="pres">
      <dgm:prSet presAssocID="{578289D6-DDFA-4851-AC14-2110BD00C39C}" presName="parentLin" presStyleCnt="0"/>
      <dgm:spPr/>
    </dgm:pt>
    <dgm:pt modelId="{1F9A4F87-F6A0-4690-B02B-591DE2918E96}" type="pres">
      <dgm:prSet presAssocID="{578289D6-DDFA-4851-AC14-2110BD00C39C}" presName="parentLeftMargin" presStyleLbl="node1" presStyleIdx="3" presStyleCnt="7"/>
      <dgm:spPr/>
    </dgm:pt>
    <dgm:pt modelId="{977E2B94-FA4C-4CF6-A45C-D3828C474B6C}" type="pres">
      <dgm:prSet presAssocID="{578289D6-DDFA-4851-AC14-2110BD00C39C}" presName="parentText" presStyleLbl="node1" presStyleIdx="4" presStyleCnt="7">
        <dgm:presLayoutVars>
          <dgm:chMax val="0"/>
          <dgm:bulletEnabled val="1"/>
        </dgm:presLayoutVars>
      </dgm:prSet>
      <dgm:spPr/>
    </dgm:pt>
    <dgm:pt modelId="{C1049FBE-F55D-4065-B192-D5EDF8298434}" type="pres">
      <dgm:prSet presAssocID="{578289D6-DDFA-4851-AC14-2110BD00C39C}" presName="negativeSpace" presStyleCnt="0"/>
      <dgm:spPr/>
    </dgm:pt>
    <dgm:pt modelId="{35EBD921-0687-4D3E-A69A-B3BC9BCF728C}" type="pres">
      <dgm:prSet presAssocID="{578289D6-DDFA-4851-AC14-2110BD00C39C}" presName="childText" presStyleLbl="conFgAcc1" presStyleIdx="4" presStyleCnt="7">
        <dgm:presLayoutVars>
          <dgm:bulletEnabled val="1"/>
        </dgm:presLayoutVars>
      </dgm:prSet>
      <dgm:spPr/>
    </dgm:pt>
    <dgm:pt modelId="{A9C4F348-D872-4A6A-8F59-42AE4E137EDF}" type="pres">
      <dgm:prSet presAssocID="{45ACF67A-E875-4815-A89B-816A86AF7BF4}" presName="spaceBetweenRectangles" presStyleCnt="0"/>
      <dgm:spPr/>
    </dgm:pt>
    <dgm:pt modelId="{E5A203E6-FEEE-4294-9C10-FE417B8DFFBF}" type="pres">
      <dgm:prSet presAssocID="{8B220748-509A-4150-8E0D-9B717F725014}" presName="parentLin" presStyleCnt="0"/>
      <dgm:spPr/>
    </dgm:pt>
    <dgm:pt modelId="{9D6F976F-6A65-4AED-AB0D-5A6164984534}" type="pres">
      <dgm:prSet presAssocID="{8B220748-509A-4150-8E0D-9B717F725014}" presName="parentLeftMargin" presStyleLbl="node1" presStyleIdx="4" presStyleCnt="7"/>
      <dgm:spPr/>
    </dgm:pt>
    <dgm:pt modelId="{DE7411EA-BFEE-46D3-B808-22AB17984214}" type="pres">
      <dgm:prSet presAssocID="{8B220748-509A-4150-8E0D-9B717F725014}" presName="parentText" presStyleLbl="node1" presStyleIdx="5" presStyleCnt="7">
        <dgm:presLayoutVars>
          <dgm:chMax val="0"/>
          <dgm:bulletEnabled val="1"/>
        </dgm:presLayoutVars>
      </dgm:prSet>
      <dgm:spPr/>
    </dgm:pt>
    <dgm:pt modelId="{8A947BE8-0362-44D9-B324-0F6687748191}" type="pres">
      <dgm:prSet presAssocID="{8B220748-509A-4150-8E0D-9B717F725014}" presName="negativeSpace" presStyleCnt="0"/>
      <dgm:spPr/>
    </dgm:pt>
    <dgm:pt modelId="{656B83FB-0533-4702-841A-5FA0EC724F85}" type="pres">
      <dgm:prSet presAssocID="{8B220748-509A-4150-8E0D-9B717F725014}" presName="childText" presStyleLbl="conFgAcc1" presStyleIdx="5" presStyleCnt="7">
        <dgm:presLayoutVars>
          <dgm:bulletEnabled val="1"/>
        </dgm:presLayoutVars>
      </dgm:prSet>
      <dgm:spPr/>
    </dgm:pt>
    <dgm:pt modelId="{7A4A8157-2C93-4D37-BAC1-A587E17F31DF}" type="pres">
      <dgm:prSet presAssocID="{55A15449-1C42-4093-90CB-4A44FEE1E7B5}" presName="spaceBetweenRectangles" presStyleCnt="0"/>
      <dgm:spPr/>
    </dgm:pt>
    <dgm:pt modelId="{16B1C22B-9819-4462-8110-697CD0948198}" type="pres">
      <dgm:prSet presAssocID="{A114B936-AB1F-404D-BCEB-598D11065B47}" presName="parentLin" presStyleCnt="0"/>
      <dgm:spPr/>
    </dgm:pt>
    <dgm:pt modelId="{968FED5E-4D0D-4DF8-B135-E1BC88AAC1F3}" type="pres">
      <dgm:prSet presAssocID="{A114B936-AB1F-404D-BCEB-598D11065B47}" presName="parentLeftMargin" presStyleLbl="node1" presStyleIdx="5" presStyleCnt="7"/>
      <dgm:spPr/>
    </dgm:pt>
    <dgm:pt modelId="{9BEFC053-8971-4177-8704-04DF0B28EBDA}" type="pres">
      <dgm:prSet presAssocID="{A114B936-AB1F-404D-BCEB-598D11065B47}" presName="parentText" presStyleLbl="node1" presStyleIdx="6" presStyleCnt="7">
        <dgm:presLayoutVars>
          <dgm:chMax val="0"/>
          <dgm:bulletEnabled val="1"/>
        </dgm:presLayoutVars>
      </dgm:prSet>
      <dgm:spPr/>
    </dgm:pt>
    <dgm:pt modelId="{9FBF792B-7187-4693-B427-C329E335FDC6}" type="pres">
      <dgm:prSet presAssocID="{A114B936-AB1F-404D-BCEB-598D11065B47}" presName="negativeSpace" presStyleCnt="0"/>
      <dgm:spPr/>
    </dgm:pt>
    <dgm:pt modelId="{8A8ADC10-D4FE-4C16-AFD2-A0FA435AE5B9}" type="pres">
      <dgm:prSet presAssocID="{A114B936-AB1F-404D-BCEB-598D11065B47}" presName="childText" presStyleLbl="conFgAcc1" presStyleIdx="6" presStyleCnt="7">
        <dgm:presLayoutVars>
          <dgm:bulletEnabled val="1"/>
        </dgm:presLayoutVars>
      </dgm:prSet>
      <dgm:spPr/>
    </dgm:pt>
  </dgm:ptLst>
  <dgm:cxnLst>
    <dgm:cxn modelId="{26543001-8B16-4E80-A3A4-54C5C9A11F5C}" type="presOf" srcId="{DE0EDAE2-E508-4CD4-9387-588A63F40D63}" destId="{F5E11F7C-7BDA-4FAA-B7A8-DD875BE35979}" srcOrd="1" destOrd="0" presId="urn:microsoft.com/office/officeart/2005/8/layout/list1"/>
    <dgm:cxn modelId="{6D873211-2778-43C4-A9A6-A80CCCB3E140}" srcId="{0ADDB57C-6688-48D0-82F0-BA66EA4E9F37}" destId="{DE0EDAE2-E508-4CD4-9387-588A63F40D63}" srcOrd="3" destOrd="0" parTransId="{16AE7E41-A7BD-40C6-AD28-70B3B2CFE243}" sibTransId="{39F39DA3-35D6-478A-851F-4A56D4522696}"/>
    <dgm:cxn modelId="{365D4011-8562-4264-9275-DCA7565B4D5A}" type="presOf" srcId="{0ADDB57C-6688-48D0-82F0-BA66EA4E9F37}" destId="{1FFE1017-7831-42CB-BBAD-40ED7664F890}" srcOrd="0" destOrd="0" presId="urn:microsoft.com/office/officeart/2005/8/layout/list1"/>
    <dgm:cxn modelId="{E9361313-5FA6-42B7-B12E-FF9DD50445B4}" type="presOf" srcId="{E1438CB3-80AF-4978-99B7-4C8CB123B9E1}" destId="{A1F1DFE3-9A71-42C4-93D5-FE53F823C932}" srcOrd="0" destOrd="0" presId="urn:microsoft.com/office/officeart/2005/8/layout/list1"/>
    <dgm:cxn modelId="{FEA2A316-6B98-470B-B219-13A3DEE74B45}" type="presOf" srcId="{8B220748-509A-4150-8E0D-9B717F725014}" destId="{9D6F976F-6A65-4AED-AB0D-5A6164984534}" srcOrd="0" destOrd="0" presId="urn:microsoft.com/office/officeart/2005/8/layout/list1"/>
    <dgm:cxn modelId="{4062B618-1850-43B2-AE9F-BE82B58849B0}" type="presOf" srcId="{578289D6-DDFA-4851-AC14-2110BD00C39C}" destId="{1F9A4F87-F6A0-4690-B02B-591DE2918E96}" srcOrd="0" destOrd="0" presId="urn:microsoft.com/office/officeart/2005/8/layout/list1"/>
    <dgm:cxn modelId="{64CEAB29-D868-4148-B867-81CBAC80C781}" type="presOf" srcId="{92409B8E-137C-47CA-AC90-701CB7B6F643}" destId="{F6EF0911-6DA3-4DB5-B300-3B80A46BF0CA}" srcOrd="1" destOrd="0" presId="urn:microsoft.com/office/officeart/2005/8/layout/list1"/>
    <dgm:cxn modelId="{69ABBC34-D1E2-4DA9-B4F7-54487DC6FCDA}" type="presOf" srcId="{A114B936-AB1F-404D-BCEB-598D11065B47}" destId="{9BEFC053-8971-4177-8704-04DF0B28EBDA}" srcOrd="1" destOrd="0" presId="urn:microsoft.com/office/officeart/2005/8/layout/list1"/>
    <dgm:cxn modelId="{360E5D3E-73FD-4050-86CC-0B2DD9F25118}" type="presOf" srcId="{578289D6-DDFA-4851-AC14-2110BD00C39C}" destId="{977E2B94-FA4C-4CF6-A45C-D3828C474B6C}" srcOrd="1" destOrd="0" presId="urn:microsoft.com/office/officeart/2005/8/layout/list1"/>
    <dgm:cxn modelId="{F5E81C63-E88E-40C8-9A18-BB2A32BCC15C}" srcId="{0ADDB57C-6688-48D0-82F0-BA66EA4E9F37}" destId="{A114B936-AB1F-404D-BCEB-598D11065B47}" srcOrd="6" destOrd="0" parTransId="{010FCCC8-9FA1-45EA-91BD-31C22845D91E}" sibTransId="{CB19C7BB-D188-4992-A070-FFDD5FFAC5F9}"/>
    <dgm:cxn modelId="{D97E3F4C-2C97-44ED-A7D1-17001A1AE852}" type="presOf" srcId="{BC4B7821-3CAD-4EF6-8CE9-73B72D21A67D}" destId="{49744E7F-6D9A-45EC-8C76-705E44418D02}" srcOrd="0" destOrd="0" presId="urn:microsoft.com/office/officeart/2005/8/layout/list1"/>
    <dgm:cxn modelId="{A4B1F379-1128-4A83-9E44-5FA38FC2DA6C}" srcId="{0ADDB57C-6688-48D0-82F0-BA66EA4E9F37}" destId="{92409B8E-137C-47CA-AC90-701CB7B6F643}" srcOrd="2" destOrd="0" parTransId="{EE644B22-19D6-499F-947B-30D1C6BA1BFB}" sibTransId="{81BC2A6F-2C54-4EDE-B87A-88087C28306E}"/>
    <dgm:cxn modelId="{6461FE8D-2BAE-40BC-9FB4-E8EC815E7BB4}" type="presOf" srcId="{BC4B7821-3CAD-4EF6-8CE9-73B72D21A67D}" destId="{39E0F629-F2CF-446F-87EC-57848360B3AA}" srcOrd="1" destOrd="0" presId="urn:microsoft.com/office/officeart/2005/8/layout/list1"/>
    <dgm:cxn modelId="{FF99899E-77B4-45FC-AFC6-D8522539C75F}" srcId="{0ADDB57C-6688-48D0-82F0-BA66EA4E9F37}" destId="{578289D6-DDFA-4851-AC14-2110BD00C39C}" srcOrd="4" destOrd="0" parTransId="{9B6E5CCB-B3B0-4E94-8E72-5F24B542D564}" sibTransId="{45ACF67A-E875-4815-A89B-816A86AF7BF4}"/>
    <dgm:cxn modelId="{E47B7EA3-D33D-4FB7-97BE-13D57BE79CEA}" srcId="{0ADDB57C-6688-48D0-82F0-BA66EA4E9F37}" destId="{BC4B7821-3CAD-4EF6-8CE9-73B72D21A67D}" srcOrd="1" destOrd="0" parTransId="{C0CEC8F0-E212-4DD6-98C4-9168D35C592C}" sibTransId="{0E764D7E-7279-4FB0-9597-7B9A74FCF23B}"/>
    <dgm:cxn modelId="{5AD5A9CA-7015-4A68-BD38-990AA4FFB6F9}" srcId="{0ADDB57C-6688-48D0-82F0-BA66EA4E9F37}" destId="{8B220748-509A-4150-8E0D-9B717F725014}" srcOrd="5" destOrd="0" parTransId="{74F013C2-EC85-45E2-B86F-2C3C750D84DB}" sibTransId="{55A15449-1C42-4093-90CB-4A44FEE1E7B5}"/>
    <dgm:cxn modelId="{1B4C0FCB-8404-47A5-B434-B3F9850ADEEC}" type="presOf" srcId="{E1438CB3-80AF-4978-99B7-4C8CB123B9E1}" destId="{89BC6EC0-B05A-46C6-AAE1-9C171123567E}" srcOrd="1" destOrd="0" presId="urn:microsoft.com/office/officeart/2005/8/layout/list1"/>
    <dgm:cxn modelId="{BC066CD4-4002-4370-A7C5-F89323096B76}" type="presOf" srcId="{8B220748-509A-4150-8E0D-9B717F725014}" destId="{DE7411EA-BFEE-46D3-B808-22AB17984214}" srcOrd="1" destOrd="0" presId="urn:microsoft.com/office/officeart/2005/8/layout/list1"/>
    <dgm:cxn modelId="{D0C5E0DA-6AF8-43DC-BAB4-79E556BF3381}" type="presOf" srcId="{92409B8E-137C-47CA-AC90-701CB7B6F643}" destId="{B22FE314-C8A1-4F19-8A35-B057AE5E3711}" srcOrd="0" destOrd="0" presId="urn:microsoft.com/office/officeart/2005/8/layout/list1"/>
    <dgm:cxn modelId="{AEF689DB-F7C5-4D58-B4A2-486A9CB3A4E3}" type="presOf" srcId="{DE0EDAE2-E508-4CD4-9387-588A63F40D63}" destId="{B6991461-769A-4A9D-B611-B58BCD2025D5}" srcOrd="0" destOrd="0" presId="urn:microsoft.com/office/officeart/2005/8/layout/list1"/>
    <dgm:cxn modelId="{4AE67DF1-A8AD-49A8-8829-DBD5C3D2F69C}" srcId="{0ADDB57C-6688-48D0-82F0-BA66EA4E9F37}" destId="{E1438CB3-80AF-4978-99B7-4C8CB123B9E1}" srcOrd="0" destOrd="0" parTransId="{6134FCB8-A934-417A-9B87-277D85A6FC92}" sibTransId="{9BA37E68-0B18-4107-A6C5-0867531B188E}"/>
    <dgm:cxn modelId="{4AB8C0FD-C6CE-4BE3-8543-8D7E6905D368}" type="presOf" srcId="{A114B936-AB1F-404D-BCEB-598D11065B47}" destId="{968FED5E-4D0D-4DF8-B135-E1BC88AAC1F3}" srcOrd="0" destOrd="0" presId="urn:microsoft.com/office/officeart/2005/8/layout/list1"/>
    <dgm:cxn modelId="{FA30574A-D3B0-4CA2-8B69-E2857758091F}" type="presParOf" srcId="{1FFE1017-7831-42CB-BBAD-40ED7664F890}" destId="{D9E69BEE-3A6A-4156-9B96-C01DA0F2989B}" srcOrd="0" destOrd="0" presId="urn:microsoft.com/office/officeart/2005/8/layout/list1"/>
    <dgm:cxn modelId="{C64BACE2-086E-4B61-B106-AFD5C519B4C3}" type="presParOf" srcId="{D9E69BEE-3A6A-4156-9B96-C01DA0F2989B}" destId="{A1F1DFE3-9A71-42C4-93D5-FE53F823C932}" srcOrd="0" destOrd="0" presId="urn:microsoft.com/office/officeart/2005/8/layout/list1"/>
    <dgm:cxn modelId="{E3110559-0DBA-46A3-83BA-B8B37A2432B7}" type="presParOf" srcId="{D9E69BEE-3A6A-4156-9B96-C01DA0F2989B}" destId="{89BC6EC0-B05A-46C6-AAE1-9C171123567E}" srcOrd="1" destOrd="0" presId="urn:microsoft.com/office/officeart/2005/8/layout/list1"/>
    <dgm:cxn modelId="{76675C71-B730-4C79-AC84-0A1B6E0F9A7E}" type="presParOf" srcId="{1FFE1017-7831-42CB-BBAD-40ED7664F890}" destId="{CF81A96F-8409-4A24-AD5C-D5B0F4DE94A9}" srcOrd="1" destOrd="0" presId="urn:microsoft.com/office/officeart/2005/8/layout/list1"/>
    <dgm:cxn modelId="{569A9F8B-CB23-4B09-9701-48EAE04CE1BC}" type="presParOf" srcId="{1FFE1017-7831-42CB-BBAD-40ED7664F890}" destId="{B06BEB9C-58F5-4477-AD4D-E8FC1017C783}" srcOrd="2" destOrd="0" presId="urn:microsoft.com/office/officeart/2005/8/layout/list1"/>
    <dgm:cxn modelId="{179D9FD6-4BE6-4AE3-8B03-39F4783581C5}" type="presParOf" srcId="{1FFE1017-7831-42CB-BBAD-40ED7664F890}" destId="{10BEDB7B-490D-4E7A-803B-D2C2485377A1}" srcOrd="3" destOrd="0" presId="urn:microsoft.com/office/officeart/2005/8/layout/list1"/>
    <dgm:cxn modelId="{EC091AFE-ED20-4999-9601-8E9029DB1F7B}" type="presParOf" srcId="{1FFE1017-7831-42CB-BBAD-40ED7664F890}" destId="{0E260977-BE0D-453D-A3F1-618F20425849}" srcOrd="4" destOrd="0" presId="urn:microsoft.com/office/officeart/2005/8/layout/list1"/>
    <dgm:cxn modelId="{BED984CC-9EDC-4658-AE88-E878159318A0}" type="presParOf" srcId="{0E260977-BE0D-453D-A3F1-618F20425849}" destId="{49744E7F-6D9A-45EC-8C76-705E44418D02}" srcOrd="0" destOrd="0" presId="urn:microsoft.com/office/officeart/2005/8/layout/list1"/>
    <dgm:cxn modelId="{7FAB9CC0-B08C-4260-B7DB-9778024B1D1E}" type="presParOf" srcId="{0E260977-BE0D-453D-A3F1-618F20425849}" destId="{39E0F629-F2CF-446F-87EC-57848360B3AA}" srcOrd="1" destOrd="0" presId="urn:microsoft.com/office/officeart/2005/8/layout/list1"/>
    <dgm:cxn modelId="{A6ECA31D-0AAD-41EE-91EE-FB29303B19A5}" type="presParOf" srcId="{1FFE1017-7831-42CB-BBAD-40ED7664F890}" destId="{C7917F97-6BE8-490D-8E56-B0794C28A52A}" srcOrd="5" destOrd="0" presId="urn:microsoft.com/office/officeart/2005/8/layout/list1"/>
    <dgm:cxn modelId="{4F8BB3E5-EFD2-4613-984F-26D2FE95539F}" type="presParOf" srcId="{1FFE1017-7831-42CB-BBAD-40ED7664F890}" destId="{233D73C5-FB71-4A39-BD0D-1FC5EEC09F56}" srcOrd="6" destOrd="0" presId="urn:microsoft.com/office/officeart/2005/8/layout/list1"/>
    <dgm:cxn modelId="{E242F589-3943-49FF-A875-A809CD46696D}" type="presParOf" srcId="{1FFE1017-7831-42CB-BBAD-40ED7664F890}" destId="{1EEF853D-C84A-418F-98F4-9E65776B1E21}" srcOrd="7" destOrd="0" presId="urn:microsoft.com/office/officeart/2005/8/layout/list1"/>
    <dgm:cxn modelId="{F48B4789-6523-4E27-B062-4D9361D96607}" type="presParOf" srcId="{1FFE1017-7831-42CB-BBAD-40ED7664F890}" destId="{2B7DFB4B-D9CD-48FD-AFE0-1A0A8E093D57}" srcOrd="8" destOrd="0" presId="urn:microsoft.com/office/officeart/2005/8/layout/list1"/>
    <dgm:cxn modelId="{E23DD24D-483D-4115-9B8A-76A888D6CAEB}" type="presParOf" srcId="{2B7DFB4B-D9CD-48FD-AFE0-1A0A8E093D57}" destId="{B22FE314-C8A1-4F19-8A35-B057AE5E3711}" srcOrd="0" destOrd="0" presId="urn:microsoft.com/office/officeart/2005/8/layout/list1"/>
    <dgm:cxn modelId="{BEE047D1-D33D-4EAB-9550-396F305EFB3A}" type="presParOf" srcId="{2B7DFB4B-D9CD-48FD-AFE0-1A0A8E093D57}" destId="{F6EF0911-6DA3-4DB5-B300-3B80A46BF0CA}" srcOrd="1" destOrd="0" presId="urn:microsoft.com/office/officeart/2005/8/layout/list1"/>
    <dgm:cxn modelId="{1E43BA85-44C0-46D1-8350-4C43C28AFA86}" type="presParOf" srcId="{1FFE1017-7831-42CB-BBAD-40ED7664F890}" destId="{DA9EAD20-06C3-4917-A1B3-C2DD80FEB64B}" srcOrd="9" destOrd="0" presId="urn:microsoft.com/office/officeart/2005/8/layout/list1"/>
    <dgm:cxn modelId="{A9852DF8-8BB9-476A-90F9-294BFA266D72}" type="presParOf" srcId="{1FFE1017-7831-42CB-BBAD-40ED7664F890}" destId="{F5FFD88A-A6B8-47CB-8570-D69924DE97CB}" srcOrd="10" destOrd="0" presId="urn:microsoft.com/office/officeart/2005/8/layout/list1"/>
    <dgm:cxn modelId="{5BB0960F-8812-4180-882B-D3F064671613}" type="presParOf" srcId="{1FFE1017-7831-42CB-BBAD-40ED7664F890}" destId="{9338787A-D5E3-4526-B717-E151C2181037}" srcOrd="11" destOrd="0" presId="urn:microsoft.com/office/officeart/2005/8/layout/list1"/>
    <dgm:cxn modelId="{F846D1F1-83C9-47C8-B278-A4ABF563B489}" type="presParOf" srcId="{1FFE1017-7831-42CB-BBAD-40ED7664F890}" destId="{BC200060-298D-4C4A-BD7C-D785A619DD6D}" srcOrd="12" destOrd="0" presId="urn:microsoft.com/office/officeart/2005/8/layout/list1"/>
    <dgm:cxn modelId="{ED6159F2-F98C-47D7-A06E-73B942FD42DE}" type="presParOf" srcId="{BC200060-298D-4C4A-BD7C-D785A619DD6D}" destId="{B6991461-769A-4A9D-B611-B58BCD2025D5}" srcOrd="0" destOrd="0" presId="urn:microsoft.com/office/officeart/2005/8/layout/list1"/>
    <dgm:cxn modelId="{9D79EFB1-20C0-4E4D-9C81-1610D348C5CC}" type="presParOf" srcId="{BC200060-298D-4C4A-BD7C-D785A619DD6D}" destId="{F5E11F7C-7BDA-4FAA-B7A8-DD875BE35979}" srcOrd="1" destOrd="0" presId="urn:microsoft.com/office/officeart/2005/8/layout/list1"/>
    <dgm:cxn modelId="{50893CCC-A920-4ACE-A613-DE43E81FB645}" type="presParOf" srcId="{1FFE1017-7831-42CB-BBAD-40ED7664F890}" destId="{A665D564-B15E-4146-A7CE-6C67038C8BEC}" srcOrd="13" destOrd="0" presId="urn:microsoft.com/office/officeart/2005/8/layout/list1"/>
    <dgm:cxn modelId="{B115A6E6-4F79-486A-8D22-F2A875268698}" type="presParOf" srcId="{1FFE1017-7831-42CB-BBAD-40ED7664F890}" destId="{29B26920-C8E4-4AAB-91A6-DA956701C162}" srcOrd="14" destOrd="0" presId="urn:microsoft.com/office/officeart/2005/8/layout/list1"/>
    <dgm:cxn modelId="{44185CBE-1F20-4337-9745-2A1820623813}" type="presParOf" srcId="{1FFE1017-7831-42CB-BBAD-40ED7664F890}" destId="{41E34871-AF9D-4087-8FA6-70700B60416D}" srcOrd="15" destOrd="0" presId="urn:microsoft.com/office/officeart/2005/8/layout/list1"/>
    <dgm:cxn modelId="{DB5613A0-7577-473E-B30F-F5B1F3A346B7}" type="presParOf" srcId="{1FFE1017-7831-42CB-BBAD-40ED7664F890}" destId="{6F4F4FAB-DCE5-4806-91B6-D65DF393A2A3}" srcOrd="16" destOrd="0" presId="urn:microsoft.com/office/officeart/2005/8/layout/list1"/>
    <dgm:cxn modelId="{C6970FFE-0898-40C7-9E12-A4F0617B2D8B}" type="presParOf" srcId="{6F4F4FAB-DCE5-4806-91B6-D65DF393A2A3}" destId="{1F9A4F87-F6A0-4690-B02B-591DE2918E96}" srcOrd="0" destOrd="0" presId="urn:microsoft.com/office/officeart/2005/8/layout/list1"/>
    <dgm:cxn modelId="{DE624F68-1132-4113-8F5E-8D63D8CA63A9}" type="presParOf" srcId="{6F4F4FAB-DCE5-4806-91B6-D65DF393A2A3}" destId="{977E2B94-FA4C-4CF6-A45C-D3828C474B6C}" srcOrd="1" destOrd="0" presId="urn:microsoft.com/office/officeart/2005/8/layout/list1"/>
    <dgm:cxn modelId="{DC4877FA-57C1-4A1D-85D6-B5BA4E57A79A}" type="presParOf" srcId="{1FFE1017-7831-42CB-BBAD-40ED7664F890}" destId="{C1049FBE-F55D-4065-B192-D5EDF8298434}" srcOrd="17" destOrd="0" presId="urn:microsoft.com/office/officeart/2005/8/layout/list1"/>
    <dgm:cxn modelId="{A99DAF8D-4BFA-434F-9C3C-C3DDC386AB2D}" type="presParOf" srcId="{1FFE1017-7831-42CB-BBAD-40ED7664F890}" destId="{35EBD921-0687-4D3E-A69A-B3BC9BCF728C}" srcOrd="18" destOrd="0" presId="urn:microsoft.com/office/officeart/2005/8/layout/list1"/>
    <dgm:cxn modelId="{B5E525D1-0D85-4810-B965-99EEC0D11775}" type="presParOf" srcId="{1FFE1017-7831-42CB-BBAD-40ED7664F890}" destId="{A9C4F348-D872-4A6A-8F59-42AE4E137EDF}" srcOrd="19" destOrd="0" presId="urn:microsoft.com/office/officeart/2005/8/layout/list1"/>
    <dgm:cxn modelId="{C302A208-AB71-45AC-853E-AAA01B1B9E77}" type="presParOf" srcId="{1FFE1017-7831-42CB-BBAD-40ED7664F890}" destId="{E5A203E6-FEEE-4294-9C10-FE417B8DFFBF}" srcOrd="20" destOrd="0" presId="urn:microsoft.com/office/officeart/2005/8/layout/list1"/>
    <dgm:cxn modelId="{F35388AB-89CF-43EF-8239-C1194F178EBF}" type="presParOf" srcId="{E5A203E6-FEEE-4294-9C10-FE417B8DFFBF}" destId="{9D6F976F-6A65-4AED-AB0D-5A6164984534}" srcOrd="0" destOrd="0" presId="urn:microsoft.com/office/officeart/2005/8/layout/list1"/>
    <dgm:cxn modelId="{F6ADEC9E-E3FE-47B6-8AC5-B17D06EC3C64}" type="presParOf" srcId="{E5A203E6-FEEE-4294-9C10-FE417B8DFFBF}" destId="{DE7411EA-BFEE-46D3-B808-22AB17984214}" srcOrd="1" destOrd="0" presId="urn:microsoft.com/office/officeart/2005/8/layout/list1"/>
    <dgm:cxn modelId="{B6C2283C-7431-4FC2-B553-6AC7951DF144}" type="presParOf" srcId="{1FFE1017-7831-42CB-BBAD-40ED7664F890}" destId="{8A947BE8-0362-44D9-B324-0F6687748191}" srcOrd="21" destOrd="0" presId="urn:microsoft.com/office/officeart/2005/8/layout/list1"/>
    <dgm:cxn modelId="{D7DCE041-11D4-49CD-B158-5B07F42971CD}" type="presParOf" srcId="{1FFE1017-7831-42CB-BBAD-40ED7664F890}" destId="{656B83FB-0533-4702-841A-5FA0EC724F85}" srcOrd="22" destOrd="0" presId="urn:microsoft.com/office/officeart/2005/8/layout/list1"/>
    <dgm:cxn modelId="{1BFA0EA5-601F-442A-BC2F-F9E9D208109E}" type="presParOf" srcId="{1FFE1017-7831-42CB-BBAD-40ED7664F890}" destId="{7A4A8157-2C93-4D37-BAC1-A587E17F31DF}" srcOrd="23" destOrd="0" presId="urn:microsoft.com/office/officeart/2005/8/layout/list1"/>
    <dgm:cxn modelId="{C778B4F9-5940-4A34-ACD6-C0D73A9D79F1}" type="presParOf" srcId="{1FFE1017-7831-42CB-BBAD-40ED7664F890}" destId="{16B1C22B-9819-4462-8110-697CD0948198}" srcOrd="24" destOrd="0" presId="urn:microsoft.com/office/officeart/2005/8/layout/list1"/>
    <dgm:cxn modelId="{1AE3D1ED-9136-44EB-8AC2-8087A602CC39}" type="presParOf" srcId="{16B1C22B-9819-4462-8110-697CD0948198}" destId="{968FED5E-4D0D-4DF8-B135-E1BC88AAC1F3}" srcOrd="0" destOrd="0" presId="urn:microsoft.com/office/officeart/2005/8/layout/list1"/>
    <dgm:cxn modelId="{E1C1E38D-A222-44E9-B082-79ADEAD7F38A}" type="presParOf" srcId="{16B1C22B-9819-4462-8110-697CD0948198}" destId="{9BEFC053-8971-4177-8704-04DF0B28EBDA}" srcOrd="1" destOrd="0" presId="urn:microsoft.com/office/officeart/2005/8/layout/list1"/>
    <dgm:cxn modelId="{C7DDFB7C-93D9-4113-9D7F-8E35B88886FF}" type="presParOf" srcId="{1FFE1017-7831-42CB-BBAD-40ED7664F890}" destId="{9FBF792B-7187-4693-B427-C329E335FDC6}" srcOrd="25" destOrd="0" presId="urn:microsoft.com/office/officeart/2005/8/layout/list1"/>
    <dgm:cxn modelId="{3E5FB49F-D0B8-4D11-ADAC-16A35AB51CA4}" type="presParOf" srcId="{1FFE1017-7831-42CB-BBAD-40ED7664F890}" destId="{8A8ADC10-D4FE-4C16-AFD2-A0FA435AE5B9}" srcOrd="2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F18DD9-FB60-400B-9171-2A81DBBA2237}" type="doc">
      <dgm:prSet loTypeId="urn:microsoft.com/office/officeart/2011/layout/CircleProcess" loCatId="process" qsTypeId="urn:microsoft.com/office/officeart/2005/8/quickstyle/simple1" qsCatId="simple" csTypeId="urn:microsoft.com/office/officeart/2005/8/colors/accent1_2" csCatId="accent1" phldr="1"/>
      <dgm:spPr/>
    </dgm:pt>
    <dgm:pt modelId="{355B5455-70AD-4458-879A-CCD56058A3C7}">
      <dgm:prSet phldrT="[Text]" custT="1"/>
      <dgm:spPr>
        <a:ln>
          <a:solidFill>
            <a:schemeClr val="bg1">
              <a:lumMod val="50000"/>
            </a:schemeClr>
          </a:solidFill>
        </a:ln>
      </dgm:spPr>
      <dgm:t>
        <a:bodyPr/>
        <a:lstStyle/>
        <a:p>
          <a:endParaRPr lang="en-GB" sz="1000" dirty="0"/>
        </a:p>
      </dgm:t>
    </dgm:pt>
    <dgm:pt modelId="{CC2B683E-710A-4366-AA16-B692828CF08A}" type="parTrans" cxnId="{08FFE3C0-CBFC-47DC-9276-BD29291C3343}">
      <dgm:prSet/>
      <dgm:spPr/>
      <dgm:t>
        <a:bodyPr/>
        <a:lstStyle/>
        <a:p>
          <a:endParaRPr lang="en-GB" sz="1000" dirty="0"/>
        </a:p>
      </dgm:t>
    </dgm:pt>
    <dgm:pt modelId="{6EBD991E-E1E6-48EE-B660-11C86731FBED}" type="sibTrans" cxnId="{08FFE3C0-CBFC-47DC-9276-BD29291C3343}">
      <dgm:prSet/>
      <dgm:spPr/>
      <dgm:t>
        <a:bodyPr/>
        <a:lstStyle/>
        <a:p>
          <a:endParaRPr lang="en-GB" sz="1000" dirty="0"/>
        </a:p>
      </dgm:t>
    </dgm:pt>
    <dgm:pt modelId="{AB92164D-1EE9-4276-8D70-EBE66A3FA456}">
      <dgm:prSet phldrT="[Text]" custT="1"/>
      <dgm:spPr>
        <a:ln>
          <a:solidFill>
            <a:schemeClr val="bg1">
              <a:lumMod val="50000"/>
            </a:schemeClr>
          </a:solidFill>
        </a:ln>
      </dgm:spPr>
      <dgm:t>
        <a:bodyPr/>
        <a:lstStyle/>
        <a:p>
          <a:endParaRPr lang="en-GB" sz="1000" dirty="0"/>
        </a:p>
      </dgm:t>
    </dgm:pt>
    <dgm:pt modelId="{C132106E-ECD4-4F13-BFFC-CFFC3BEA9D0A}" type="parTrans" cxnId="{5E7152E1-0F10-4144-8BAE-D3AAD9243111}">
      <dgm:prSet/>
      <dgm:spPr/>
      <dgm:t>
        <a:bodyPr/>
        <a:lstStyle/>
        <a:p>
          <a:endParaRPr lang="en-GB" sz="1000" dirty="0"/>
        </a:p>
      </dgm:t>
    </dgm:pt>
    <dgm:pt modelId="{C1E4ABE9-26DC-4230-A323-74C3A119DCBA}" type="sibTrans" cxnId="{5E7152E1-0F10-4144-8BAE-D3AAD9243111}">
      <dgm:prSet/>
      <dgm:spPr/>
      <dgm:t>
        <a:bodyPr/>
        <a:lstStyle/>
        <a:p>
          <a:endParaRPr lang="en-GB" sz="1000" dirty="0"/>
        </a:p>
      </dgm:t>
    </dgm:pt>
    <dgm:pt modelId="{7A036284-0CBC-4BDE-AAF5-433668E776E5}">
      <dgm:prSet phldrT="[Text]" custT="1"/>
      <dgm:spPr>
        <a:ln>
          <a:solidFill>
            <a:schemeClr val="bg1">
              <a:lumMod val="50000"/>
            </a:schemeClr>
          </a:solidFill>
        </a:ln>
      </dgm:spPr>
      <dgm:t>
        <a:bodyPr/>
        <a:lstStyle/>
        <a:p>
          <a:endParaRPr lang="en-GB" sz="1000" dirty="0"/>
        </a:p>
      </dgm:t>
    </dgm:pt>
    <dgm:pt modelId="{8097DEA8-F280-402C-909E-41E2512BFA04}" type="parTrans" cxnId="{629D738E-12B1-4A09-A52D-8EE33A12F86D}">
      <dgm:prSet/>
      <dgm:spPr/>
      <dgm:t>
        <a:bodyPr/>
        <a:lstStyle/>
        <a:p>
          <a:endParaRPr lang="en-GB" sz="1000" dirty="0"/>
        </a:p>
      </dgm:t>
    </dgm:pt>
    <dgm:pt modelId="{D71EFF29-1AA5-48D0-8C7F-184ECBAC391C}" type="sibTrans" cxnId="{629D738E-12B1-4A09-A52D-8EE33A12F86D}">
      <dgm:prSet/>
      <dgm:spPr/>
      <dgm:t>
        <a:bodyPr/>
        <a:lstStyle/>
        <a:p>
          <a:endParaRPr lang="en-GB" sz="1000" dirty="0"/>
        </a:p>
      </dgm:t>
    </dgm:pt>
    <dgm:pt modelId="{AD5EC731-86D6-4723-A977-05C70235D511}">
      <dgm:prSet phldrT="[Text]" custT="1"/>
      <dgm:spPr>
        <a:ln>
          <a:solidFill>
            <a:schemeClr val="bg1">
              <a:lumMod val="50000"/>
            </a:schemeClr>
          </a:solidFill>
        </a:ln>
      </dgm:spPr>
      <dgm:t>
        <a:bodyPr/>
        <a:lstStyle/>
        <a:p>
          <a:endParaRPr lang="en-GB" sz="1000" dirty="0"/>
        </a:p>
      </dgm:t>
    </dgm:pt>
    <dgm:pt modelId="{85EDB83B-9A71-419A-8A14-BF461C741245}" type="parTrans" cxnId="{7422D6B5-DCB8-4ECE-8A56-07ED1ED54951}">
      <dgm:prSet/>
      <dgm:spPr/>
      <dgm:t>
        <a:bodyPr/>
        <a:lstStyle/>
        <a:p>
          <a:endParaRPr lang="en-GB" sz="1000" dirty="0"/>
        </a:p>
      </dgm:t>
    </dgm:pt>
    <dgm:pt modelId="{966467CF-E4B2-4905-9B58-7DAA92A7B307}" type="sibTrans" cxnId="{7422D6B5-DCB8-4ECE-8A56-07ED1ED54951}">
      <dgm:prSet/>
      <dgm:spPr/>
      <dgm:t>
        <a:bodyPr/>
        <a:lstStyle/>
        <a:p>
          <a:endParaRPr lang="en-GB" sz="1000" dirty="0"/>
        </a:p>
      </dgm:t>
    </dgm:pt>
    <dgm:pt modelId="{7D5D655E-63D7-4F88-8348-6F064127BB2B}">
      <dgm:prSet phldrT="[Text]" custT="1"/>
      <dgm:spPr>
        <a:ln>
          <a:solidFill>
            <a:schemeClr val="bg1">
              <a:lumMod val="50000"/>
            </a:schemeClr>
          </a:solidFill>
        </a:ln>
      </dgm:spPr>
      <dgm:t>
        <a:bodyPr/>
        <a:lstStyle/>
        <a:p>
          <a:endParaRPr lang="en-GB" sz="1000" dirty="0"/>
        </a:p>
      </dgm:t>
    </dgm:pt>
    <dgm:pt modelId="{8832C3F9-5BD5-4033-B16D-8A3BF227761B}" type="parTrans" cxnId="{C8BA5430-51F1-4C93-8AE6-48CD12188720}">
      <dgm:prSet/>
      <dgm:spPr/>
      <dgm:t>
        <a:bodyPr/>
        <a:lstStyle/>
        <a:p>
          <a:endParaRPr lang="en-GB" sz="1000" dirty="0"/>
        </a:p>
      </dgm:t>
    </dgm:pt>
    <dgm:pt modelId="{4E2F059A-DED8-42F9-8B90-147714F267F2}" type="sibTrans" cxnId="{C8BA5430-51F1-4C93-8AE6-48CD12188720}">
      <dgm:prSet/>
      <dgm:spPr/>
      <dgm:t>
        <a:bodyPr/>
        <a:lstStyle/>
        <a:p>
          <a:endParaRPr lang="en-GB" sz="1000" dirty="0"/>
        </a:p>
      </dgm:t>
    </dgm:pt>
    <dgm:pt modelId="{9B7D7224-2C2D-419A-80DA-755D4AB5B3A5}" type="pres">
      <dgm:prSet presAssocID="{5BF18DD9-FB60-400B-9171-2A81DBBA2237}" presName="Name0" presStyleCnt="0">
        <dgm:presLayoutVars>
          <dgm:chMax val="11"/>
          <dgm:chPref val="11"/>
          <dgm:dir/>
          <dgm:resizeHandles/>
        </dgm:presLayoutVars>
      </dgm:prSet>
      <dgm:spPr/>
    </dgm:pt>
    <dgm:pt modelId="{E22BF2B3-D0C6-4184-9321-9A7BFF3B6B22}" type="pres">
      <dgm:prSet presAssocID="{7D5D655E-63D7-4F88-8348-6F064127BB2B}" presName="Accent5" presStyleCnt="0"/>
      <dgm:spPr/>
    </dgm:pt>
    <dgm:pt modelId="{67F53990-E482-4F5B-AC1D-5495B0C2C172}" type="pres">
      <dgm:prSet presAssocID="{7D5D655E-63D7-4F88-8348-6F064127BB2B}" presName="Accent" presStyleLbl="node1" presStyleIdx="0" presStyleCnt="5"/>
      <dgm:spPr/>
    </dgm:pt>
    <dgm:pt modelId="{FEB734E4-2643-4A9F-ABF6-A9322F40BFA2}" type="pres">
      <dgm:prSet presAssocID="{7D5D655E-63D7-4F88-8348-6F064127BB2B}" presName="ParentBackground5" presStyleCnt="0"/>
      <dgm:spPr/>
    </dgm:pt>
    <dgm:pt modelId="{6299E013-8B41-41E2-B804-4BFEBADB753F}" type="pres">
      <dgm:prSet presAssocID="{7D5D655E-63D7-4F88-8348-6F064127BB2B}" presName="ParentBackground" presStyleLbl="fgAcc1" presStyleIdx="0" presStyleCnt="5"/>
      <dgm:spPr/>
    </dgm:pt>
    <dgm:pt modelId="{1A00B9D9-9A43-467C-A000-F7F20A9F4E6A}" type="pres">
      <dgm:prSet presAssocID="{7D5D655E-63D7-4F88-8348-6F064127BB2B}" presName="Parent5" presStyleLbl="revTx" presStyleIdx="0" presStyleCnt="0">
        <dgm:presLayoutVars>
          <dgm:chMax val="1"/>
          <dgm:chPref val="1"/>
          <dgm:bulletEnabled val="1"/>
        </dgm:presLayoutVars>
      </dgm:prSet>
      <dgm:spPr/>
    </dgm:pt>
    <dgm:pt modelId="{55C51D1A-26D0-4DA1-9D4B-A7E713CDCA5D}" type="pres">
      <dgm:prSet presAssocID="{7A036284-0CBC-4BDE-AAF5-433668E776E5}" presName="Accent4" presStyleCnt="0"/>
      <dgm:spPr/>
    </dgm:pt>
    <dgm:pt modelId="{88994D76-E6C9-4AD5-9CC2-4BEB17349ED5}" type="pres">
      <dgm:prSet presAssocID="{7A036284-0CBC-4BDE-AAF5-433668E776E5}" presName="Accent" presStyleLbl="node1" presStyleIdx="1" presStyleCnt="5"/>
      <dgm:spPr/>
    </dgm:pt>
    <dgm:pt modelId="{B8606C64-5AC4-466F-A7AA-9A2FA47197FE}" type="pres">
      <dgm:prSet presAssocID="{7A036284-0CBC-4BDE-AAF5-433668E776E5}" presName="ParentBackground4" presStyleCnt="0"/>
      <dgm:spPr/>
    </dgm:pt>
    <dgm:pt modelId="{7B5855AA-45AD-4E08-BAC4-BBD1AA0083A3}" type="pres">
      <dgm:prSet presAssocID="{7A036284-0CBC-4BDE-AAF5-433668E776E5}" presName="ParentBackground" presStyleLbl="fgAcc1" presStyleIdx="1" presStyleCnt="5"/>
      <dgm:spPr/>
    </dgm:pt>
    <dgm:pt modelId="{0CC942BC-A56C-4306-A494-745F52928712}" type="pres">
      <dgm:prSet presAssocID="{7A036284-0CBC-4BDE-AAF5-433668E776E5}" presName="Parent4" presStyleLbl="revTx" presStyleIdx="0" presStyleCnt="0">
        <dgm:presLayoutVars>
          <dgm:chMax val="1"/>
          <dgm:chPref val="1"/>
          <dgm:bulletEnabled val="1"/>
        </dgm:presLayoutVars>
      </dgm:prSet>
      <dgm:spPr/>
    </dgm:pt>
    <dgm:pt modelId="{37CDE194-CACA-44CE-9821-7E069D5FAB34}" type="pres">
      <dgm:prSet presAssocID="{AB92164D-1EE9-4276-8D70-EBE66A3FA456}" presName="Accent3" presStyleCnt="0"/>
      <dgm:spPr/>
    </dgm:pt>
    <dgm:pt modelId="{D13BF617-9AB6-493A-931C-DD6489F4A5D8}" type="pres">
      <dgm:prSet presAssocID="{AB92164D-1EE9-4276-8D70-EBE66A3FA456}" presName="Accent" presStyleLbl="node1" presStyleIdx="2" presStyleCnt="5"/>
      <dgm:spPr/>
    </dgm:pt>
    <dgm:pt modelId="{62EF794D-F5BF-4006-BC84-1AD4B7DC1C64}" type="pres">
      <dgm:prSet presAssocID="{AB92164D-1EE9-4276-8D70-EBE66A3FA456}" presName="ParentBackground3" presStyleCnt="0"/>
      <dgm:spPr/>
    </dgm:pt>
    <dgm:pt modelId="{30221799-E92A-427C-A37F-72F3CD973F05}" type="pres">
      <dgm:prSet presAssocID="{AB92164D-1EE9-4276-8D70-EBE66A3FA456}" presName="ParentBackground" presStyleLbl="fgAcc1" presStyleIdx="2" presStyleCnt="5"/>
      <dgm:spPr/>
    </dgm:pt>
    <dgm:pt modelId="{616DA13B-8EE9-4037-BA1B-E54A80E4A1EF}" type="pres">
      <dgm:prSet presAssocID="{AB92164D-1EE9-4276-8D70-EBE66A3FA456}" presName="Parent3" presStyleLbl="revTx" presStyleIdx="0" presStyleCnt="0">
        <dgm:presLayoutVars>
          <dgm:chMax val="1"/>
          <dgm:chPref val="1"/>
          <dgm:bulletEnabled val="1"/>
        </dgm:presLayoutVars>
      </dgm:prSet>
      <dgm:spPr/>
    </dgm:pt>
    <dgm:pt modelId="{CD495CC1-FE7D-4A6C-98DD-F47CE3B38C77}" type="pres">
      <dgm:prSet presAssocID="{AD5EC731-86D6-4723-A977-05C70235D511}" presName="Accent2" presStyleCnt="0"/>
      <dgm:spPr/>
    </dgm:pt>
    <dgm:pt modelId="{31E4B40D-5633-441B-90BD-CF6740B3D7C5}" type="pres">
      <dgm:prSet presAssocID="{AD5EC731-86D6-4723-A977-05C70235D511}" presName="Accent" presStyleLbl="node1" presStyleIdx="3" presStyleCnt="5"/>
      <dgm:spPr/>
    </dgm:pt>
    <dgm:pt modelId="{61E2961D-6F2B-4296-8527-A7B368FFB64C}" type="pres">
      <dgm:prSet presAssocID="{AD5EC731-86D6-4723-A977-05C70235D511}" presName="ParentBackground2" presStyleCnt="0"/>
      <dgm:spPr/>
    </dgm:pt>
    <dgm:pt modelId="{771A5299-2B70-4BB6-8DA9-05503DAF255F}" type="pres">
      <dgm:prSet presAssocID="{AD5EC731-86D6-4723-A977-05C70235D511}" presName="ParentBackground" presStyleLbl="fgAcc1" presStyleIdx="3" presStyleCnt="5"/>
      <dgm:spPr/>
    </dgm:pt>
    <dgm:pt modelId="{EAB0CBA9-1EC9-4A43-A6FF-897BF921E30A}" type="pres">
      <dgm:prSet presAssocID="{AD5EC731-86D6-4723-A977-05C70235D511}" presName="Parent2" presStyleLbl="revTx" presStyleIdx="0" presStyleCnt="0">
        <dgm:presLayoutVars>
          <dgm:chMax val="1"/>
          <dgm:chPref val="1"/>
          <dgm:bulletEnabled val="1"/>
        </dgm:presLayoutVars>
      </dgm:prSet>
      <dgm:spPr/>
    </dgm:pt>
    <dgm:pt modelId="{FF1E972C-8CBD-44B8-9F7C-7F352CA43788}" type="pres">
      <dgm:prSet presAssocID="{355B5455-70AD-4458-879A-CCD56058A3C7}" presName="Accent1" presStyleCnt="0"/>
      <dgm:spPr/>
    </dgm:pt>
    <dgm:pt modelId="{6E58B691-179B-4224-924D-04F7BCB1EDAD}" type="pres">
      <dgm:prSet presAssocID="{355B5455-70AD-4458-879A-CCD56058A3C7}" presName="Accent" presStyleLbl="node1" presStyleIdx="4" presStyleCnt="5"/>
      <dgm:spPr/>
    </dgm:pt>
    <dgm:pt modelId="{33E0CE66-8FB7-4C9C-B5CF-D0C17A3767AB}" type="pres">
      <dgm:prSet presAssocID="{355B5455-70AD-4458-879A-CCD56058A3C7}" presName="ParentBackground1" presStyleCnt="0"/>
      <dgm:spPr/>
    </dgm:pt>
    <dgm:pt modelId="{0E1663DD-3D18-41E8-B909-318F3304985B}" type="pres">
      <dgm:prSet presAssocID="{355B5455-70AD-4458-879A-CCD56058A3C7}" presName="ParentBackground" presStyleLbl="fgAcc1" presStyleIdx="4" presStyleCnt="5"/>
      <dgm:spPr/>
    </dgm:pt>
    <dgm:pt modelId="{7513F8A1-61DC-462F-B2D7-1E230E0970FC}" type="pres">
      <dgm:prSet presAssocID="{355B5455-70AD-4458-879A-CCD56058A3C7}" presName="Parent1" presStyleLbl="revTx" presStyleIdx="0" presStyleCnt="0">
        <dgm:presLayoutVars>
          <dgm:chMax val="1"/>
          <dgm:chPref val="1"/>
          <dgm:bulletEnabled val="1"/>
        </dgm:presLayoutVars>
      </dgm:prSet>
      <dgm:spPr/>
    </dgm:pt>
  </dgm:ptLst>
  <dgm:cxnLst>
    <dgm:cxn modelId="{60C80E15-DBA8-4B06-9667-2CFFF96670A2}" type="presOf" srcId="{7D5D655E-63D7-4F88-8348-6F064127BB2B}" destId="{6299E013-8B41-41E2-B804-4BFEBADB753F}" srcOrd="0" destOrd="0" presId="urn:microsoft.com/office/officeart/2011/layout/CircleProcess"/>
    <dgm:cxn modelId="{9DCDAC23-EEC2-4A2E-B392-2B562E57593B}" type="presOf" srcId="{7A036284-0CBC-4BDE-AAF5-433668E776E5}" destId="{7B5855AA-45AD-4E08-BAC4-BBD1AA0083A3}" srcOrd="0" destOrd="0" presId="urn:microsoft.com/office/officeart/2011/layout/CircleProcess"/>
    <dgm:cxn modelId="{C8BA5430-51F1-4C93-8AE6-48CD12188720}" srcId="{5BF18DD9-FB60-400B-9171-2A81DBBA2237}" destId="{7D5D655E-63D7-4F88-8348-6F064127BB2B}" srcOrd="4" destOrd="0" parTransId="{8832C3F9-5BD5-4033-B16D-8A3BF227761B}" sibTransId="{4E2F059A-DED8-42F9-8B90-147714F267F2}"/>
    <dgm:cxn modelId="{F2D69236-D9EE-4C0B-8DF7-B36971E67AA7}" type="presOf" srcId="{5BF18DD9-FB60-400B-9171-2A81DBBA2237}" destId="{9B7D7224-2C2D-419A-80DA-755D4AB5B3A5}" srcOrd="0" destOrd="0" presId="urn:microsoft.com/office/officeart/2011/layout/CircleProcess"/>
    <dgm:cxn modelId="{A0DFE837-8084-4878-8DCB-CF1701361D70}" type="presOf" srcId="{AB92164D-1EE9-4276-8D70-EBE66A3FA456}" destId="{616DA13B-8EE9-4037-BA1B-E54A80E4A1EF}" srcOrd="1" destOrd="0" presId="urn:microsoft.com/office/officeart/2011/layout/CircleProcess"/>
    <dgm:cxn modelId="{9B97085E-5D1C-4249-B785-7DF5C0F5FF38}" type="presOf" srcId="{7A036284-0CBC-4BDE-AAF5-433668E776E5}" destId="{0CC942BC-A56C-4306-A494-745F52928712}" srcOrd="1" destOrd="0" presId="urn:microsoft.com/office/officeart/2011/layout/CircleProcess"/>
    <dgm:cxn modelId="{BB678963-298E-439D-89F1-9E0B2CC263BF}" type="presOf" srcId="{AD5EC731-86D6-4723-A977-05C70235D511}" destId="{EAB0CBA9-1EC9-4A43-A6FF-897BF921E30A}" srcOrd="1" destOrd="0" presId="urn:microsoft.com/office/officeart/2011/layout/CircleProcess"/>
    <dgm:cxn modelId="{91ABF949-713C-425C-AE6E-F8545C4042F9}" type="presOf" srcId="{355B5455-70AD-4458-879A-CCD56058A3C7}" destId="{7513F8A1-61DC-462F-B2D7-1E230E0970FC}" srcOrd="1" destOrd="0" presId="urn:microsoft.com/office/officeart/2011/layout/CircleProcess"/>
    <dgm:cxn modelId="{6F9ABC4E-D9B0-414A-90DF-EC549F0F653F}" type="presOf" srcId="{7D5D655E-63D7-4F88-8348-6F064127BB2B}" destId="{1A00B9D9-9A43-467C-A000-F7F20A9F4E6A}" srcOrd="1" destOrd="0" presId="urn:microsoft.com/office/officeart/2011/layout/CircleProcess"/>
    <dgm:cxn modelId="{02C3D584-F2AC-4910-A6E5-2DD5C3563BFB}" type="presOf" srcId="{AD5EC731-86D6-4723-A977-05C70235D511}" destId="{771A5299-2B70-4BB6-8DA9-05503DAF255F}" srcOrd="0" destOrd="0" presId="urn:microsoft.com/office/officeart/2011/layout/CircleProcess"/>
    <dgm:cxn modelId="{629D738E-12B1-4A09-A52D-8EE33A12F86D}" srcId="{5BF18DD9-FB60-400B-9171-2A81DBBA2237}" destId="{7A036284-0CBC-4BDE-AAF5-433668E776E5}" srcOrd="3" destOrd="0" parTransId="{8097DEA8-F280-402C-909E-41E2512BFA04}" sibTransId="{D71EFF29-1AA5-48D0-8C7F-184ECBAC391C}"/>
    <dgm:cxn modelId="{870A18AE-0158-44DC-AF43-87B653E4F40B}" type="presOf" srcId="{AB92164D-1EE9-4276-8D70-EBE66A3FA456}" destId="{30221799-E92A-427C-A37F-72F3CD973F05}" srcOrd="0" destOrd="0" presId="urn:microsoft.com/office/officeart/2011/layout/CircleProcess"/>
    <dgm:cxn modelId="{7422D6B5-DCB8-4ECE-8A56-07ED1ED54951}" srcId="{5BF18DD9-FB60-400B-9171-2A81DBBA2237}" destId="{AD5EC731-86D6-4723-A977-05C70235D511}" srcOrd="1" destOrd="0" parTransId="{85EDB83B-9A71-419A-8A14-BF461C741245}" sibTransId="{966467CF-E4B2-4905-9B58-7DAA92A7B307}"/>
    <dgm:cxn modelId="{08FFE3C0-CBFC-47DC-9276-BD29291C3343}" srcId="{5BF18DD9-FB60-400B-9171-2A81DBBA2237}" destId="{355B5455-70AD-4458-879A-CCD56058A3C7}" srcOrd="0" destOrd="0" parTransId="{CC2B683E-710A-4366-AA16-B692828CF08A}" sibTransId="{6EBD991E-E1E6-48EE-B660-11C86731FBED}"/>
    <dgm:cxn modelId="{5E7152E1-0F10-4144-8BAE-D3AAD9243111}" srcId="{5BF18DD9-FB60-400B-9171-2A81DBBA2237}" destId="{AB92164D-1EE9-4276-8D70-EBE66A3FA456}" srcOrd="2" destOrd="0" parTransId="{C132106E-ECD4-4F13-BFFC-CFFC3BEA9D0A}" sibTransId="{C1E4ABE9-26DC-4230-A323-74C3A119DCBA}"/>
    <dgm:cxn modelId="{6455EFEE-DA00-4F0E-BF18-970DAD10E895}" type="presOf" srcId="{355B5455-70AD-4458-879A-CCD56058A3C7}" destId="{0E1663DD-3D18-41E8-B909-318F3304985B}" srcOrd="0" destOrd="0" presId="urn:microsoft.com/office/officeart/2011/layout/CircleProcess"/>
    <dgm:cxn modelId="{73CACEE4-0430-41C4-BFC2-9607CD9885DB}" type="presParOf" srcId="{9B7D7224-2C2D-419A-80DA-755D4AB5B3A5}" destId="{E22BF2B3-D0C6-4184-9321-9A7BFF3B6B22}" srcOrd="0" destOrd="0" presId="urn:microsoft.com/office/officeart/2011/layout/CircleProcess"/>
    <dgm:cxn modelId="{BA75AC9F-28AD-4332-B9D8-ABCE6828F92C}" type="presParOf" srcId="{E22BF2B3-D0C6-4184-9321-9A7BFF3B6B22}" destId="{67F53990-E482-4F5B-AC1D-5495B0C2C172}" srcOrd="0" destOrd="0" presId="urn:microsoft.com/office/officeart/2011/layout/CircleProcess"/>
    <dgm:cxn modelId="{A55B269B-E296-4F14-AE3F-A1B665AF375B}" type="presParOf" srcId="{9B7D7224-2C2D-419A-80DA-755D4AB5B3A5}" destId="{FEB734E4-2643-4A9F-ABF6-A9322F40BFA2}" srcOrd="1" destOrd="0" presId="urn:microsoft.com/office/officeart/2011/layout/CircleProcess"/>
    <dgm:cxn modelId="{F9F9FFB3-5878-492E-B3B8-0D0F420587D2}" type="presParOf" srcId="{FEB734E4-2643-4A9F-ABF6-A9322F40BFA2}" destId="{6299E013-8B41-41E2-B804-4BFEBADB753F}" srcOrd="0" destOrd="0" presId="urn:microsoft.com/office/officeart/2011/layout/CircleProcess"/>
    <dgm:cxn modelId="{B7AECFC0-F774-48E0-BE08-6AFF1B80622F}" type="presParOf" srcId="{9B7D7224-2C2D-419A-80DA-755D4AB5B3A5}" destId="{1A00B9D9-9A43-467C-A000-F7F20A9F4E6A}" srcOrd="2" destOrd="0" presId="urn:microsoft.com/office/officeart/2011/layout/CircleProcess"/>
    <dgm:cxn modelId="{34997CD8-EEDA-45DB-96C2-1B1698C4C499}" type="presParOf" srcId="{9B7D7224-2C2D-419A-80DA-755D4AB5B3A5}" destId="{55C51D1A-26D0-4DA1-9D4B-A7E713CDCA5D}" srcOrd="3" destOrd="0" presId="urn:microsoft.com/office/officeart/2011/layout/CircleProcess"/>
    <dgm:cxn modelId="{A344641F-6BFE-4FF8-9DBC-BFB783C50A2D}" type="presParOf" srcId="{55C51D1A-26D0-4DA1-9D4B-A7E713CDCA5D}" destId="{88994D76-E6C9-4AD5-9CC2-4BEB17349ED5}" srcOrd="0" destOrd="0" presId="urn:microsoft.com/office/officeart/2011/layout/CircleProcess"/>
    <dgm:cxn modelId="{E5D58E2B-CF6C-4CC4-9E56-7ABE6A3A49E5}" type="presParOf" srcId="{9B7D7224-2C2D-419A-80DA-755D4AB5B3A5}" destId="{B8606C64-5AC4-466F-A7AA-9A2FA47197FE}" srcOrd="4" destOrd="0" presId="urn:microsoft.com/office/officeart/2011/layout/CircleProcess"/>
    <dgm:cxn modelId="{9CFDC6FA-D122-4C03-82EB-C8F4090C4798}" type="presParOf" srcId="{B8606C64-5AC4-466F-A7AA-9A2FA47197FE}" destId="{7B5855AA-45AD-4E08-BAC4-BBD1AA0083A3}" srcOrd="0" destOrd="0" presId="urn:microsoft.com/office/officeart/2011/layout/CircleProcess"/>
    <dgm:cxn modelId="{6085FBBC-B6FE-4972-AF00-D650422107A0}" type="presParOf" srcId="{9B7D7224-2C2D-419A-80DA-755D4AB5B3A5}" destId="{0CC942BC-A56C-4306-A494-745F52928712}" srcOrd="5" destOrd="0" presId="urn:microsoft.com/office/officeart/2011/layout/CircleProcess"/>
    <dgm:cxn modelId="{CFB78553-1701-44DF-A96A-C1C8E99DFBE7}" type="presParOf" srcId="{9B7D7224-2C2D-419A-80DA-755D4AB5B3A5}" destId="{37CDE194-CACA-44CE-9821-7E069D5FAB34}" srcOrd="6" destOrd="0" presId="urn:microsoft.com/office/officeart/2011/layout/CircleProcess"/>
    <dgm:cxn modelId="{7D128312-F4D1-4118-943F-AF7BE534DD3A}" type="presParOf" srcId="{37CDE194-CACA-44CE-9821-7E069D5FAB34}" destId="{D13BF617-9AB6-493A-931C-DD6489F4A5D8}" srcOrd="0" destOrd="0" presId="urn:microsoft.com/office/officeart/2011/layout/CircleProcess"/>
    <dgm:cxn modelId="{6F3087D3-DE0E-46F5-A8AC-21AC5CBC47EE}" type="presParOf" srcId="{9B7D7224-2C2D-419A-80DA-755D4AB5B3A5}" destId="{62EF794D-F5BF-4006-BC84-1AD4B7DC1C64}" srcOrd="7" destOrd="0" presId="urn:microsoft.com/office/officeart/2011/layout/CircleProcess"/>
    <dgm:cxn modelId="{A1BC6DFA-1F87-4D6D-B8E2-1B7F749BF4E0}" type="presParOf" srcId="{62EF794D-F5BF-4006-BC84-1AD4B7DC1C64}" destId="{30221799-E92A-427C-A37F-72F3CD973F05}" srcOrd="0" destOrd="0" presId="urn:microsoft.com/office/officeart/2011/layout/CircleProcess"/>
    <dgm:cxn modelId="{B37932E4-40DC-41D9-8631-1695ACBEAA2B}" type="presParOf" srcId="{9B7D7224-2C2D-419A-80DA-755D4AB5B3A5}" destId="{616DA13B-8EE9-4037-BA1B-E54A80E4A1EF}" srcOrd="8" destOrd="0" presId="urn:microsoft.com/office/officeart/2011/layout/CircleProcess"/>
    <dgm:cxn modelId="{9A798436-DDAD-4A49-BD34-F7C3D0BC9B1B}" type="presParOf" srcId="{9B7D7224-2C2D-419A-80DA-755D4AB5B3A5}" destId="{CD495CC1-FE7D-4A6C-98DD-F47CE3B38C77}" srcOrd="9" destOrd="0" presId="urn:microsoft.com/office/officeart/2011/layout/CircleProcess"/>
    <dgm:cxn modelId="{D1088881-3A46-4432-B993-BA4A7D08C0ED}" type="presParOf" srcId="{CD495CC1-FE7D-4A6C-98DD-F47CE3B38C77}" destId="{31E4B40D-5633-441B-90BD-CF6740B3D7C5}" srcOrd="0" destOrd="0" presId="urn:microsoft.com/office/officeart/2011/layout/CircleProcess"/>
    <dgm:cxn modelId="{D6C93513-070E-49B9-992A-2A2DCE17935A}" type="presParOf" srcId="{9B7D7224-2C2D-419A-80DA-755D4AB5B3A5}" destId="{61E2961D-6F2B-4296-8527-A7B368FFB64C}" srcOrd="10" destOrd="0" presId="urn:microsoft.com/office/officeart/2011/layout/CircleProcess"/>
    <dgm:cxn modelId="{378AA554-F1CC-4149-86A4-4C74B76CF7FD}" type="presParOf" srcId="{61E2961D-6F2B-4296-8527-A7B368FFB64C}" destId="{771A5299-2B70-4BB6-8DA9-05503DAF255F}" srcOrd="0" destOrd="0" presId="urn:microsoft.com/office/officeart/2011/layout/CircleProcess"/>
    <dgm:cxn modelId="{837477A2-4850-487A-BC80-D77F3EDF2EFB}" type="presParOf" srcId="{9B7D7224-2C2D-419A-80DA-755D4AB5B3A5}" destId="{EAB0CBA9-1EC9-4A43-A6FF-897BF921E30A}" srcOrd="11" destOrd="0" presId="urn:microsoft.com/office/officeart/2011/layout/CircleProcess"/>
    <dgm:cxn modelId="{75820424-2E59-47CE-A524-25524920898E}" type="presParOf" srcId="{9B7D7224-2C2D-419A-80DA-755D4AB5B3A5}" destId="{FF1E972C-8CBD-44B8-9F7C-7F352CA43788}" srcOrd="12" destOrd="0" presId="urn:microsoft.com/office/officeart/2011/layout/CircleProcess"/>
    <dgm:cxn modelId="{C25564B2-3B05-4F61-9F2E-7EC12CB4E570}" type="presParOf" srcId="{FF1E972C-8CBD-44B8-9F7C-7F352CA43788}" destId="{6E58B691-179B-4224-924D-04F7BCB1EDAD}" srcOrd="0" destOrd="0" presId="urn:microsoft.com/office/officeart/2011/layout/CircleProcess"/>
    <dgm:cxn modelId="{5E7AE0FC-86FF-47DF-A16F-013013E42675}" type="presParOf" srcId="{9B7D7224-2C2D-419A-80DA-755D4AB5B3A5}" destId="{33E0CE66-8FB7-4C9C-B5CF-D0C17A3767AB}" srcOrd="13" destOrd="0" presId="urn:microsoft.com/office/officeart/2011/layout/CircleProcess"/>
    <dgm:cxn modelId="{A255445F-42B1-480D-B2B3-A44F24D44202}" type="presParOf" srcId="{33E0CE66-8FB7-4C9C-B5CF-D0C17A3767AB}" destId="{0E1663DD-3D18-41E8-B909-318F3304985B}" srcOrd="0" destOrd="0" presId="urn:microsoft.com/office/officeart/2011/layout/CircleProcess"/>
    <dgm:cxn modelId="{DA413263-CD99-4413-B26C-E7C6E4531FCB}" type="presParOf" srcId="{9B7D7224-2C2D-419A-80DA-755D4AB5B3A5}" destId="{7513F8A1-61DC-462F-B2D7-1E230E0970FC}" srcOrd="14"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2CE0754-AF46-4B1E-842E-D487F583A83A}" type="doc">
      <dgm:prSet loTypeId="urn:microsoft.com/office/officeart/2005/8/layout/default" loCatId="list" qsTypeId="urn:microsoft.com/office/officeart/2005/8/quickstyle/simple1" qsCatId="simple" csTypeId="urn:microsoft.com/office/officeart/2005/8/colors/accent1_1" csCatId="accent1" phldr="1"/>
      <dgm:spPr/>
    </dgm:pt>
    <dgm:pt modelId="{E95AC6F9-9083-439B-841C-4E0885CE824F}">
      <dgm:prSet phldrT="[Text]" custT="1"/>
      <dgm:spPr/>
      <dgm:t>
        <a:bodyPr/>
        <a:lstStyle/>
        <a:p>
          <a:r>
            <a:rPr lang="en-GB" sz="1100" dirty="0"/>
            <a:t>Environmental issues</a:t>
          </a:r>
        </a:p>
      </dgm:t>
    </dgm:pt>
    <dgm:pt modelId="{D7072C89-A82F-4254-BD0B-24202F8CBD68}" type="parTrans" cxnId="{225032C2-0E05-42D0-A432-A8086D825267}">
      <dgm:prSet/>
      <dgm:spPr/>
      <dgm:t>
        <a:bodyPr/>
        <a:lstStyle/>
        <a:p>
          <a:endParaRPr lang="en-GB" sz="1100"/>
        </a:p>
      </dgm:t>
    </dgm:pt>
    <dgm:pt modelId="{246B1FD8-FEC4-43EB-B523-BE831FAFA9A4}" type="sibTrans" cxnId="{225032C2-0E05-42D0-A432-A8086D825267}">
      <dgm:prSet/>
      <dgm:spPr/>
      <dgm:t>
        <a:bodyPr/>
        <a:lstStyle/>
        <a:p>
          <a:endParaRPr lang="en-GB" sz="1100"/>
        </a:p>
      </dgm:t>
    </dgm:pt>
    <dgm:pt modelId="{7D1033FF-138A-4B9F-A526-A1C6C79FEE7F}">
      <dgm:prSet phldrT="[Text]" custT="1"/>
      <dgm:spPr/>
      <dgm:t>
        <a:bodyPr/>
        <a:lstStyle/>
        <a:p>
          <a:r>
            <a:rPr lang="en-GB" sz="1100" dirty="0"/>
            <a:t>Social issues</a:t>
          </a:r>
        </a:p>
      </dgm:t>
    </dgm:pt>
    <dgm:pt modelId="{E9CF6929-0A55-4A1E-9AAF-D139B086D217}" type="parTrans" cxnId="{E62607DF-1403-4599-83C1-3F9769C16C38}">
      <dgm:prSet/>
      <dgm:spPr/>
      <dgm:t>
        <a:bodyPr/>
        <a:lstStyle/>
        <a:p>
          <a:endParaRPr lang="en-GB" sz="1100"/>
        </a:p>
      </dgm:t>
    </dgm:pt>
    <dgm:pt modelId="{F8DBA16A-D26F-40A4-A7FF-9A95CBFD3766}" type="sibTrans" cxnId="{E62607DF-1403-4599-83C1-3F9769C16C38}">
      <dgm:prSet/>
      <dgm:spPr/>
      <dgm:t>
        <a:bodyPr/>
        <a:lstStyle/>
        <a:p>
          <a:endParaRPr lang="en-GB" sz="1100"/>
        </a:p>
      </dgm:t>
    </dgm:pt>
    <dgm:pt modelId="{1254BF2A-EF52-4A28-AC09-17BB521DE000}">
      <dgm:prSet phldrT="[Text]" custT="1"/>
      <dgm:spPr/>
      <dgm:t>
        <a:bodyPr/>
        <a:lstStyle/>
        <a:p>
          <a:r>
            <a:rPr lang="en-GB" sz="1100" dirty="0"/>
            <a:t>Economic issues</a:t>
          </a:r>
        </a:p>
      </dgm:t>
    </dgm:pt>
    <dgm:pt modelId="{7387B613-2E81-4081-B8BF-88A2033C0C14}" type="parTrans" cxnId="{D332C72B-CC4D-4C6B-A709-D83FA67EFE7C}">
      <dgm:prSet/>
      <dgm:spPr/>
      <dgm:t>
        <a:bodyPr/>
        <a:lstStyle/>
        <a:p>
          <a:endParaRPr lang="en-GB" sz="1100"/>
        </a:p>
      </dgm:t>
    </dgm:pt>
    <dgm:pt modelId="{E225B9C1-E1A9-4AD8-B529-644A7D809759}" type="sibTrans" cxnId="{D332C72B-CC4D-4C6B-A709-D83FA67EFE7C}">
      <dgm:prSet/>
      <dgm:spPr/>
      <dgm:t>
        <a:bodyPr/>
        <a:lstStyle/>
        <a:p>
          <a:endParaRPr lang="en-GB" sz="1100"/>
        </a:p>
      </dgm:t>
    </dgm:pt>
    <dgm:pt modelId="{2674FC80-A521-4187-A5D0-5A27415DF40C}" type="pres">
      <dgm:prSet presAssocID="{02CE0754-AF46-4B1E-842E-D487F583A83A}" presName="diagram" presStyleCnt="0">
        <dgm:presLayoutVars>
          <dgm:dir/>
          <dgm:resizeHandles val="exact"/>
        </dgm:presLayoutVars>
      </dgm:prSet>
      <dgm:spPr/>
    </dgm:pt>
    <dgm:pt modelId="{B510A99C-8696-44CB-819E-08B256C6A492}" type="pres">
      <dgm:prSet presAssocID="{E95AC6F9-9083-439B-841C-4E0885CE824F}" presName="node" presStyleLbl="node1" presStyleIdx="0" presStyleCnt="3">
        <dgm:presLayoutVars>
          <dgm:bulletEnabled val="1"/>
        </dgm:presLayoutVars>
      </dgm:prSet>
      <dgm:spPr/>
    </dgm:pt>
    <dgm:pt modelId="{EEA8BC65-E7F8-4CDC-8774-4D4328E73AEC}" type="pres">
      <dgm:prSet presAssocID="{246B1FD8-FEC4-43EB-B523-BE831FAFA9A4}" presName="sibTrans" presStyleCnt="0"/>
      <dgm:spPr/>
    </dgm:pt>
    <dgm:pt modelId="{C0C17724-C394-4FE6-8879-74584B341FAB}" type="pres">
      <dgm:prSet presAssocID="{7D1033FF-138A-4B9F-A526-A1C6C79FEE7F}" presName="node" presStyleLbl="node1" presStyleIdx="1" presStyleCnt="3">
        <dgm:presLayoutVars>
          <dgm:bulletEnabled val="1"/>
        </dgm:presLayoutVars>
      </dgm:prSet>
      <dgm:spPr/>
    </dgm:pt>
    <dgm:pt modelId="{384873E1-A3E6-4061-A104-41FBAB0FDC46}" type="pres">
      <dgm:prSet presAssocID="{F8DBA16A-D26F-40A4-A7FF-9A95CBFD3766}" presName="sibTrans" presStyleCnt="0"/>
      <dgm:spPr/>
    </dgm:pt>
    <dgm:pt modelId="{53DBE3A9-C1C2-4291-A7CF-4DD9BA2CB79A}" type="pres">
      <dgm:prSet presAssocID="{1254BF2A-EF52-4A28-AC09-17BB521DE000}" presName="node" presStyleLbl="node1" presStyleIdx="2" presStyleCnt="3">
        <dgm:presLayoutVars>
          <dgm:bulletEnabled val="1"/>
        </dgm:presLayoutVars>
      </dgm:prSet>
      <dgm:spPr/>
    </dgm:pt>
  </dgm:ptLst>
  <dgm:cxnLst>
    <dgm:cxn modelId="{D332C72B-CC4D-4C6B-A709-D83FA67EFE7C}" srcId="{02CE0754-AF46-4B1E-842E-D487F583A83A}" destId="{1254BF2A-EF52-4A28-AC09-17BB521DE000}" srcOrd="2" destOrd="0" parTransId="{7387B613-2E81-4081-B8BF-88A2033C0C14}" sibTransId="{E225B9C1-E1A9-4AD8-B529-644A7D809759}"/>
    <dgm:cxn modelId="{8A08706E-BEC3-46CC-A03D-7CFEE9A05AAF}" type="presOf" srcId="{7D1033FF-138A-4B9F-A526-A1C6C79FEE7F}" destId="{C0C17724-C394-4FE6-8879-74584B341FAB}" srcOrd="0" destOrd="0" presId="urn:microsoft.com/office/officeart/2005/8/layout/default"/>
    <dgm:cxn modelId="{0DC2857E-6BCE-46BE-A133-113E9AA56AA4}" type="presOf" srcId="{02CE0754-AF46-4B1E-842E-D487F583A83A}" destId="{2674FC80-A521-4187-A5D0-5A27415DF40C}" srcOrd="0" destOrd="0" presId="urn:microsoft.com/office/officeart/2005/8/layout/default"/>
    <dgm:cxn modelId="{058B9484-D943-426C-8B72-A2FC1140C5A6}" type="presOf" srcId="{1254BF2A-EF52-4A28-AC09-17BB521DE000}" destId="{53DBE3A9-C1C2-4291-A7CF-4DD9BA2CB79A}" srcOrd="0" destOrd="0" presId="urn:microsoft.com/office/officeart/2005/8/layout/default"/>
    <dgm:cxn modelId="{225032C2-0E05-42D0-A432-A8086D825267}" srcId="{02CE0754-AF46-4B1E-842E-D487F583A83A}" destId="{E95AC6F9-9083-439B-841C-4E0885CE824F}" srcOrd="0" destOrd="0" parTransId="{D7072C89-A82F-4254-BD0B-24202F8CBD68}" sibTransId="{246B1FD8-FEC4-43EB-B523-BE831FAFA9A4}"/>
    <dgm:cxn modelId="{A9302ECE-F8BE-4F23-8960-F6762C649F2F}" type="presOf" srcId="{E95AC6F9-9083-439B-841C-4E0885CE824F}" destId="{B510A99C-8696-44CB-819E-08B256C6A492}" srcOrd="0" destOrd="0" presId="urn:microsoft.com/office/officeart/2005/8/layout/default"/>
    <dgm:cxn modelId="{E62607DF-1403-4599-83C1-3F9769C16C38}" srcId="{02CE0754-AF46-4B1E-842E-D487F583A83A}" destId="{7D1033FF-138A-4B9F-A526-A1C6C79FEE7F}" srcOrd="1" destOrd="0" parTransId="{E9CF6929-0A55-4A1E-9AAF-D139B086D217}" sibTransId="{F8DBA16A-D26F-40A4-A7FF-9A95CBFD3766}"/>
    <dgm:cxn modelId="{DCA54358-8D03-4FDF-B08C-64E70F9DCCAC}" type="presParOf" srcId="{2674FC80-A521-4187-A5D0-5A27415DF40C}" destId="{B510A99C-8696-44CB-819E-08B256C6A492}" srcOrd="0" destOrd="0" presId="urn:microsoft.com/office/officeart/2005/8/layout/default"/>
    <dgm:cxn modelId="{56AEB14B-2C59-43AF-A7E1-7F5825ED25CC}" type="presParOf" srcId="{2674FC80-A521-4187-A5D0-5A27415DF40C}" destId="{EEA8BC65-E7F8-4CDC-8774-4D4328E73AEC}" srcOrd="1" destOrd="0" presId="urn:microsoft.com/office/officeart/2005/8/layout/default"/>
    <dgm:cxn modelId="{33025F7C-9EDF-451D-9DA9-D103A1387EDF}" type="presParOf" srcId="{2674FC80-A521-4187-A5D0-5A27415DF40C}" destId="{C0C17724-C394-4FE6-8879-74584B341FAB}" srcOrd="2" destOrd="0" presId="urn:microsoft.com/office/officeart/2005/8/layout/default"/>
    <dgm:cxn modelId="{572AFEB5-2FE0-4B50-824C-FD88F7872183}" type="presParOf" srcId="{2674FC80-A521-4187-A5D0-5A27415DF40C}" destId="{384873E1-A3E6-4061-A104-41FBAB0FDC46}" srcOrd="3" destOrd="0" presId="urn:microsoft.com/office/officeart/2005/8/layout/default"/>
    <dgm:cxn modelId="{ADAF0939-F407-46A0-BE90-500E272011D1}" type="presParOf" srcId="{2674FC80-A521-4187-A5D0-5A27415DF40C}" destId="{53DBE3A9-C1C2-4291-A7CF-4DD9BA2CB79A}" srcOrd="4"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FE5F486-E708-48ED-94EE-EA589F4809AE}" type="doc">
      <dgm:prSet loTypeId="urn:microsoft.com/office/officeart/2008/layout/CircleAccentTimeline" loCatId="process" qsTypeId="urn:microsoft.com/office/officeart/2005/8/quickstyle/simple1" qsCatId="simple" csTypeId="urn:microsoft.com/office/officeart/2005/8/colors/accent1_2" csCatId="accent1" phldr="1"/>
      <dgm:spPr/>
    </dgm:pt>
    <dgm:pt modelId="{7260684C-E47F-4578-891C-C73FC0C08487}">
      <dgm:prSet phldrT="[Text]" custT="1"/>
      <dgm:spPr/>
      <dgm:t>
        <a:bodyPr/>
        <a:lstStyle/>
        <a:p>
          <a:r>
            <a:rPr lang="en-GB" sz="1000" dirty="0"/>
            <a:t>Context</a:t>
          </a:r>
        </a:p>
      </dgm:t>
    </dgm:pt>
    <dgm:pt modelId="{2BE75A85-DB80-4FD6-8306-A995FF0D0186}" type="parTrans" cxnId="{5663A6B1-8177-42EA-B7F1-398BED220A92}">
      <dgm:prSet/>
      <dgm:spPr/>
      <dgm:t>
        <a:bodyPr/>
        <a:lstStyle/>
        <a:p>
          <a:endParaRPr lang="en-GB" sz="1000"/>
        </a:p>
      </dgm:t>
    </dgm:pt>
    <dgm:pt modelId="{82287E25-6466-4E92-BF37-1158241C7CF0}" type="sibTrans" cxnId="{5663A6B1-8177-42EA-B7F1-398BED220A92}">
      <dgm:prSet/>
      <dgm:spPr/>
      <dgm:t>
        <a:bodyPr/>
        <a:lstStyle/>
        <a:p>
          <a:endParaRPr lang="en-GB" sz="1000"/>
        </a:p>
      </dgm:t>
    </dgm:pt>
    <dgm:pt modelId="{F2C2B43C-6B44-4591-BB37-B879CD3A7382}">
      <dgm:prSet phldrT="[Text]" custT="1"/>
      <dgm:spPr/>
      <dgm:t>
        <a:bodyPr/>
        <a:lstStyle/>
        <a:p>
          <a:r>
            <a:rPr lang="en-GB" sz="1000" dirty="0"/>
            <a:t>Mitigate </a:t>
          </a:r>
        </a:p>
      </dgm:t>
    </dgm:pt>
    <dgm:pt modelId="{59C2DA24-22A3-4950-8214-80769B72720A}" type="parTrans" cxnId="{24E68721-22CD-4CF5-BABA-04B4AD8CB528}">
      <dgm:prSet/>
      <dgm:spPr/>
      <dgm:t>
        <a:bodyPr/>
        <a:lstStyle/>
        <a:p>
          <a:endParaRPr lang="en-GB" sz="1000"/>
        </a:p>
      </dgm:t>
    </dgm:pt>
    <dgm:pt modelId="{E83A3C9D-656B-4961-8C80-38A7C363DAD5}" type="sibTrans" cxnId="{24E68721-22CD-4CF5-BABA-04B4AD8CB528}">
      <dgm:prSet/>
      <dgm:spPr/>
      <dgm:t>
        <a:bodyPr/>
        <a:lstStyle/>
        <a:p>
          <a:endParaRPr lang="en-GB" sz="1000"/>
        </a:p>
      </dgm:t>
    </dgm:pt>
    <dgm:pt modelId="{A801A29B-5212-40DF-A096-8D38B3D8866A}">
      <dgm:prSet phldrT="[Text]" custT="1"/>
      <dgm:spPr/>
      <dgm:t>
        <a:bodyPr/>
        <a:lstStyle/>
        <a:p>
          <a:r>
            <a:rPr lang="en-GB" sz="1000" dirty="0"/>
            <a:t>Hazards</a:t>
          </a:r>
        </a:p>
      </dgm:t>
    </dgm:pt>
    <dgm:pt modelId="{BB0CC38F-7F8E-4E0B-A763-67F684F67B3C}" type="parTrans" cxnId="{4BFEBA51-194C-4FAD-97C6-417E86251580}">
      <dgm:prSet/>
      <dgm:spPr/>
      <dgm:t>
        <a:bodyPr/>
        <a:lstStyle/>
        <a:p>
          <a:endParaRPr lang="en-GB" sz="1000"/>
        </a:p>
      </dgm:t>
    </dgm:pt>
    <dgm:pt modelId="{DA5A60BA-2A45-4DA8-A2EF-6655135F82D7}" type="sibTrans" cxnId="{4BFEBA51-194C-4FAD-97C6-417E86251580}">
      <dgm:prSet/>
      <dgm:spPr/>
      <dgm:t>
        <a:bodyPr/>
        <a:lstStyle/>
        <a:p>
          <a:endParaRPr lang="en-GB" sz="1000"/>
        </a:p>
      </dgm:t>
    </dgm:pt>
    <dgm:pt modelId="{BA8B2AB4-3DF6-4871-8855-82C62967AC87}">
      <dgm:prSet phldrT="[Text]" custT="1"/>
      <dgm:spPr/>
      <dgm:t>
        <a:bodyPr/>
        <a:lstStyle/>
        <a:p>
          <a:r>
            <a:rPr lang="en-GB" sz="1000" dirty="0"/>
            <a:t>Risk</a:t>
          </a:r>
        </a:p>
      </dgm:t>
    </dgm:pt>
    <dgm:pt modelId="{E7D10D3E-86EB-4FD9-9319-A6C779E75924}" type="parTrans" cxnId="{74C52733-698B-4888-A67E-655A33761F56}">
      <dgm:prSet/>
      <dgm:spPr/>
      <dgm:t>
        <a:bodyPr/>
        <a:lstStyle/>
        <a:p>
          <a:endParaRPr lang="en-GB" sz="1000"/>
        </a:p>
      </dgm:t>
    </dgm:pt>
    <dgm:pt modelId="{4883B524-D192-4B64-8FFB-931F30B0016F}" type="sibTrans" cxnId="{74C52733-698B-4888-A67E-655A33761F56}">
      <dgm:prSet/>
      <dgm:spPr/>
      <dgm:t>
        <a:bodyPr/>
        <a:lstStyle/>
        <a:p>
          <a:endParaRPr lang="en-GB" sz="1000"/>
        </a:p>
      </dgm:t>
    </dgm:pt>
    <dgm:pt modelId="{E7680DD6-59DE-4BF8-B66A-E3A049EA79F2}">
      <dgm:prSet phldrT="[Text]" custT="1"/>
      <dgm:spPr/>
      <dgm:t>
        <a:bodyPr/>
        <a:lstStyle/>
        <a:p>
          <a:r>
            <a:rPr lang="en-GB" sz="1000" dirty="0"/>
            <a:t>Evaluation</a:t>
          </a:r>
        </a:p>
      </dgm:t>
    </dgm:pt>
    <dgm:pt modelId="{DB266E95-3561-479E-B0C1-5CC65F70F942}" type="parTrans" cxnId="{1CE619E1-C5FA-4D3A-9549-917B50C680E8}">
      <dgm:prSet/>
      <dgm:spPr/>
      <dgm:t>
        <a:bodyPr/>
        <a:lstStyle/>
        <a:p>
          <a:endParaRPr lang="en-GB" sz="1000"/>
        </a:p>
      </dgm:t>
    </dgm:pt>
    <dgm:pt modelId="{8FAE1F31-F2AE-4110-840D-25CBB7C86EF3}" type="sibTrans" cxnId="{1CE619E1-C5FA-4D3A-9549-917B50C680E8}">
      <dgm:prSet/>
      <dgm:spPr/>
      <dgm:t>
        <a:bodyPr/>
        <a:lstStyle/>
        <a:p>
          <a:endParaRPr lang="en-GB" sz="1000"/>
        </a:p>
      </dgm:t>
    </dgm:pt>
    <dgm:pt modelId="{E50533FE-34DB-4CFE-9B22-19A5BC0B29E8}">
      <dgm:prSet phldrT="[Text]" custT="1"/>
      <dgm:spPr/>
      <dgm:t>
        <a:bodyPr/>
        <a:lstStyle/>
        <a:p>
          <a:r>
            <a:rPr lang="en-GB" sz="1000" dirty="0"/>
            <a:t>Manage</a:t>
          </a:r>
        </a:p>
      </dgm:t>
    </dgm:pt>
    <dgm:pt modelId="{0E818AE7-EFA7-4688-B9A1-A9A92E291340}" type="parTrans" cxnId="{EC7E66F0-7ED7-4544-96CF-B194C7331A91}">
      <dgm:prSet/>
      <dgm:spPr/>
      <dgm:t>
        <a:bodyPr/>
        <a:lstStyle/>
        <a:p>
          <a:endParaRPr lang="en-GB" sz="1000"/>
        </a:p>
      </dgm:t>
    </dgm:pt>
    <dgm:pt modelId="{78F39285-B4FF-4877-9A27-E0D9EADE0740}" type="sibTrans" cxnId="{EC7E66F0-7ED7-4544-96CF-B194C7331A91}">
      <dgm:prSet/>
      <dgm:spPr/>
      <dgm:t>
        <a:bodyPr/>
        <a:lstStyle/>
        <a:p>
          <a:endParaRPr lang="en-GB" sz="1000"/>
        </a:p>
      </dgm:t>
    </dgm:pt>
    <dgm:pt modelId="{ADD347F0-9316-4164-806D-3CCC692775E0}" type="pres">
      <dgm:prSet presAssocID="{3FE5F486-E708-48ED-94EE-EA589F4809AE}" presName="Name0" presStyleCnt="0">
        <dgm:presLayoutVars>
          <dgm:dir/>
        </dgm:presLayoutVars>
      </dgm:prSet>
      <dgm:spPr/>
    </dgm:pt>
    <dgm:pt modelId="{28F68EDE-C880-45DD-96AE-DF645D68FA36}" type="pres">
      <dgm:prSet presAssocID="{7260684C-E47F-4578-891C-C73FC0C08487}" presName="parComposite" presStyleCnt="0"/>
      <dgm:spPr/>
    </dgm:pt>
    <dgm:pt modelId="{C7888B08-78AF-4CBC-910A-E303CB373E46}" type="pres">
      <dgm:prSet presAssocID="{7260684C-E47F-4578-891C-C73FC0C08487}" presName="parBigCircle" presStyleLbl="node0" presStyleIdx="0" presStyleCnt="6"/>
      <dgm:spPr/>
    </dgm:pt>
    <dgm:pt modelId="{D35E7BBE-AD41-4779-A64F-26384A0A5CD7}" type="pres">
      <dgm:prSet presAssocID="{7260684C-E47F-4578-891C-C73FC0C08487}" presName="parTx" presStyleLbl="revTx" presStyleIdx="0" presStyleCnt="6"/>
      <dgm:spPr/>
    </dgm:pt>
    <dgm:pt modelId="{44CB3396-BCA8-49D6-BA27-CEA7DD76C0BD}" type="pres">
      <dgm:prSet presAssocID="{7260684C-E47F-4578-891C-C73FC0C08487}" presName="bSpace" presStyleCnt="0"/>
      <dgm:spPr/>
    </dgm:pt>
    <dgm:pt modelId="{16D3536E-6CE2-495F-878B-8F0D814AF0A6}" type="pres">
      <dgm:prSet presAssocID="{7260684C-E47F-4578-891C-C73FC0C08487}" presName="parBackupNorm" presStyleCnt="0"/>
      <dgm:spPr/>
    </dgm:pt>
    <dgm:pt modelId="{E66D9DCA-9D94-4658-944D-CE39BDCC57F9}" type="pres">
      <dgm:prSet presAssocID="{82287E25-6466-4E92-BF37-1158241C7CF0}" presName="parSpace" presStyleCnt="0"/>
      <dgm:spPr/>
    </dgm:pt>
    <dgm:pt modelId="{B60C3940-20B3-4680-9E22-EB807E7A6D74}" type="pres">
      <dgm:prSet presAssocID="{A801A29B-5212-40DF-A096-8D38B3D8866A}" presName="parComposite" presStyleCnt="0"/>
      <dgm:spPr/>
    </dgm:pt>
    <dgm:pt modelId="{5FD6FC73-75E5-4BB6-BB63-E03BE395AF70}" type="pres">
      <dgm:prSet presAssocID="{A801A29B-5212-40DF-A096-8D38B3D8866A}" presName="parBigCircle" presStyleLbl="node0" presStyleIdx="1" presStyleCnt="6"/>
      <dgm:spPr/>
    </dgm:pt>
    <dgm:pt modelId="{A1BF1025-91D2-46E3-B427-36A3FBA4DC1B}" type="pres">
      <dgm:prSet presAssocID="{A801A29B-5212-40DF-A096-8D38B3D8866A}" presName="parTx" presStyleLbl="revTx" presStyleIdx="1" presStyleCnt="6"/>
      <dgm:spPr/>
    </dgm:pt>
    <dgm:pt modelId="{84C68C3F-0031-4492-9979-7997F4914266}" type="pres">
      <dgm:prSet presAssocID="{A801A29B-5212-40DF-A096-8D38B3D8866A}" presName="bSpace" presStyleCnt="0"/>
      <dgm:spPr/>
    </dgm:pt>
    <dgm:pt modelId="{968E6857-25E1-4519-9BBD-054BD9999D53}" type="pres">
      <dgm:prSet presAssocID="{A801A29B-5212-40DF-A096-8D38B3D8866A}" presName="parBackupNorm" presStyleCnt="0"/>
      <dgm:spPr/>
    </dgm:pt>
    <dgm:pt modelId="{7F5291C1-3C3F-4E0D-9937-B0F37FADD5DA}" type="pres">
      <dgm:prSet presAssocID="{DA5A60BA-2A45-4DA8-A2EF-6655135F82D7}" presName="parSpace" presStyleCnt="0"/>
      <dgm:spPr/>
    </dgm:pt>
    <dgm:pt modelId="{AA28E22F-9A24-4E05-B77C-17CAA4D1269B}" type="pres">
      <dgm:prSet presAssocID="{BA8B2AB4-3DF6-4871-8855-82C62967AC87}" presName="parComposite" presStyleCnt="0"/>
      <dgm:spPr/>
    </dgm:pt>
    <dgm:pt modelId="{19ED1C85-ACD5-440F-84A4-511574FF1C54}" type="pres">
      <dgm:prSet presAssocID="{BA8B2AB4-3DF6-4871-8855-82C62967AC87}" presName="parBigCircle" presStyleLbl="node0" presStyleIdx="2" presStyleCnt="6"/>
      <dgm:spPr/>
    </dgm:pt>
    <dgm:pt modelId="{59EBAB43-13B5-4D73-AB18-7D4B937CCEDB}" type="pres">
      <dgm:prSet presAssocID="{BA8B2AB4-3DF6-4871-8855-82C62967AC87}" presName="parTx" presStyleLbl="revTx" presStyleIdx="2" presStyleCnt="6"/>
      <dgm:spPr/>
    </dgm:pt>
    <dgm:pt modelId="{E8AAEE96-EF0B-4738-A3B1-218391D1F47A}" type="pres">
      <dgm:prSet presAssocID="{BA8B2AB4-3DF6-4871-8855-82C62967AC87}" presName="bSpace" presStyleCnt="0"/>
      <dgm:spPr/>
    </dgm:pt>
    <dgm:pt modelId="{AB99C273-3B4F-45F8-B3A5-92A8F1498656}" type="pres">
      <dgm:prSet presAssocID="{BA8B2AB4-3DF6-4871-8855-82C62967AC87}" presName="parBackupNorm" presStyleCnt="0"/>
      <dgm:spPr/>
    </dgm:pt>
    <dgm:pt modelId="{BBB08547-BEC2-4067-86A7-307D469ED6E7}" type="pres">
      <dgm:prSet presAssocID="{4883B524-D192-4B64-8FFB-931F30B0016F}" presName="parSpace" presStyleCnt="0"/>
      <dgm:spPr/>
    </dgm:pt>
    <dgm:pt modelId="{D96424B3-C6BC-460F-BE94-515257F19B2D}" type="pres">
      <dgm:prSet presAssocID="{E7680DD6-59DE-4BF8-B66A-E3A049EA79F2}" presName="parComposite" presStyleCnt="0"/>
      <dgm:spPr/>
    </dgm:pt>
    <dgm:pt modelId="{564B0D6B-3E35-4229-BFE5-504C423DEAD3}" type="pres">
      <dgm:prSet presAssocID="{E7680DD6-59DE-4BF8-B66A-E3A049EA79F2}" presName="parBigCircle" presStyleLbl="node0" presStyleIdx="3" presStyleCnt="6"/>
      <dgm:spPr/>
    </dgm:pt>
    <dgm:pt modelId="{2675D2C9-AE28-4C00-B9FA-F5DFCB1C38E7}" type="pres">
      <dgm:prSet presAssocID="{E7680DD6-59DE-4BF8-B66A-E3A049EA79F2}" presName="parTx" presStyleLbl="revTx" presStyleIdx="3" presStyleCnt="6"/>
      <dgm:spPr/>
    </dgm:pt>
    <dgm:pt modelId="{62DFAF5B-C265-481D-AA96-3340BDFD578D}" type="pres">
      <dgm:prSet presAssocID="{E7680DD6-59DE-4BF8-B66A-E3A049EA79F2}" presName="bSpace" presStyleCnt="0"/>
      <dgm:spPr/>
    </dgm:pt>
    <dgm:pt modelId="{FA8A6131-D6B6-4056-B48F-C93231B5E77F}" type="pres">
      <dgm:prSet presAssocID="{E7680DD6-59DE-4BF8-B66A-E3A049EA79F2}" presName="parBackupNorm" presStyleCnt="0"/>
      <dgm:spPr/>
    </dgm:pt>
    <dgm:pt modelId="{2BB4C25D-4BCB-4A21-96F0-80E0D1BB08AE}" type="pres">
      <dgm:prSet presAssocID="{8FAE1F31-F2AE-4110-840D-25CBB7C86EF3}" presName="parSpace" presStyleCnt="0"/>
      <dgm:spPr/>
    </dgm:pt>
    <dgm:pt modelId="{35448EE1-524E-4F49-A63B-9FF2552302B6}" type="pres">
      <dgm:prSet presAssocID="{F2C2B43C-6B44-4591-BB37-B879CD3A7382}" presName="parComposite" presStyleCnt="0"/>
      <dgm:spPr/>
    </dgm:pt>
    <dgm:pt modelId="{F6A118E0-3E5F-455A-BDDE-007DE8666CD6}" type="pres">
      <dgm:prSet presAssocID="{F2C2B43C-6B44-4591-BB37-B879CD3A7382}" presName="parBigCircle" presStyleLbl="node0" presStyleIdx="4" presStyleCnt="6"/>
      <dgm:spPr/>
    </dgm:pt>
    <dgm:pt modelId="{65580DDD-B5AA-4973-B43B-4C8A1CA713B0}" type="pres">
      <dgm:prSet presAssocID="{F2C2B43C-6B44-4591-BB37-B879CD3A7382}" presName="parTx" presStyleLbl="revTx" presStyleIdx="4" presStyleCnt="6"/>
      <dgm:spPr/>
    </dgm:pt>
    <dgm:pt modelId="{1AE0CD30-C824-4B8C-B264-3939DB8A036A}" type="pres">
      <dgm:prSet presAssocID="{F2C2B43C-6B44-4591-BB37-B879CD3A7382}" presName="bSpace" presStyleCnt="0"/>
      <dgm:spPr/>
    </dgm:pt>
    <dgm:pt modelId="{C3F0C27A-FD45-42EF-8455-B9AFD0779EDD}" type="pres">
      <dgm:prSet presAssocID="{F2C2B43C-6B44-4591-BB37-B879CD3A7382}" presName="parBackupNorm" presStyleCnt="0"/>
      <dgm:spPr/>
    </dgm:pt>
    <dgm:pt modelId="{7279F1EC-C1A4-413E-BD03-F812FE30D7F0}" type="pres">
      <dgm:prSet presAssocID="{E83A3C9D-656B-4961-8C80-38A7C363DAD5}" presName="parSpace" presStyleCnt="0"/>
      <dgm:spPr/>
    </dgm:pt>
    <dgm:pt modelId="{14D36C03-A1E7-4B09-AB2D-92FFEC569A06}" type="pres">
      <dgm:prSet presAssocID="{E50533FE-34DB-4CFE-9B22-19A5BC0B29E8}" presName="parComposite" presStyleCnt="0"/>
      <dgm:spPr/>
    </dgm:pt>
    <dgm:pt modelId="{A6A95A7C-6408-4BF5-BCCC-2E4B65CD2B69}" type="pres">
      <dgm:prSet presAssocID="{E50533FE-34DB-4CFE-9B22-19A5BC0B29E8}" presName="parBigCircle" presStyleLbl="node0" presStyleIdx="5" presStyleCnt="6"/>
      <dgm:spPr/>
    </dgm:pt>
    <dgm:pt modelId="{4F3A9268-EC81-4B0B-A8DD-08CEE38035DB}" type="pres">
      <dgm:prSet presAssocID="{E50533FE-34DB-4CFE-9B22-19A5BC0B29E8}" presName="parTx" presStyleLbl="revTx" presStyleIdx="5" presStyleCnt="6"/>
      <dgm:spPr/>
    </dgm:pt>
    <dgm:pt modelId="{DFD2A9E3-63E3-4598-8340-7A18E52946D9}" type="pres">
      <dgm:prSet presAssocID="{E50533FE-34DB-4CFE-9B22-19A5BC0B29E8}" presName="bSpace" presStyleCnt="0"/>
      <dgm:spPr/>
    </dgm:pt>
    <dgm:pt modelId="{6DE91BBD-683E-45D3-8F8C-9FE81564ABF3}" type="pres">
      <dgm:prSet presAssocID="{E50533FE-34DB-4CFE-9B22-19A5BC0B29E8}" presName="parBackupNorm" presStyleCnt="0"/>
      <dgm:spPr/>
    </dgm:pt>
    <dgm:pt modelId="{1A92EA16-3F9C-46F7-8EBD-5F8E18B87D26}" type="pres">
      <dgm:prSet presAssocID="{78F39285-B4FF-4877-9A27-E0D9EADE0740}" presName="parSpace" presStyleCnt="0"/>
      <dgm:spPr/>
    </dgm:pt>
  </dgm:ptLst>
  <dgm:cxnLst>
    <dgm:cxn modelId="{52814B01-25B8-48E5-8825-89FE66B5942C}" type="presOf" srcId="{A801A29B-5212-40DF-A096-8D38B3D8866A}" destId="{A1BF1025-91D2-46E3-B427-36A3FBA4DC1B}" srcOrd="0" destOrd="0" presId="urn:microsoft.com/office/officeart/2008/layout/CircleAccentTimeline"/>
    <dgm:cxn modelId="{24E68721-22CD-4CF5-BABA-04B4AD8CB528}" srcId="{3FE5F486-E708-48ED-94EE-EA589F4809AE}" destId="{F2C2B43C-6B44-4591-BB37-B879CD3A7382}" srcOrd="4" destOrd="0" parTransId="{59C2DA24-22A3-4950-8214-80769B72720A}" sibTransId="{E83A3C9D-656B-4961-8C80-38A7C363DAD5}"/>
    <dgm:cxn modelId="{3941FD2E-3E02-4985-9362-5932A9836B1C}" type="presOf" srcId="{3FE5F486-E708-48ED-94EE-EA589F4809AE}" destId="{ADD347F0-9316-4164-806D-3CCC692775E0}" srcOrd="0" destOrd="0" presId="urn:microsoft.com/office/officeart/2008/layout/CircleAccentTimeline"/>
    <dgm:cxn modelId="{74C52733-698B-4888-A67E-655A33761F56}" srcId="{3FE5F486-E708-48ED-94EE-EA589F4809AE}" destId="{BA8B2AB4-3DF6-4871-8855-82C62967AC87}" srcOrd="2" destOrd="0" parTransId="{E7D10D3E-86EB-4FD9-9319-A6C779E75924}" sibTransId="{4883B524-D192-4B64-8FFB-931F30B0016F}"/>
    <dgm:cxn modelId="{E49DA361-4B31-4302-BA91-7DE93C147E50}" type="presOf" srcId="{E7680DD6-59DE-4BF8-B66A-E3A049EA79F2}" destId="{2675D2C9-AE28-4C00-B9FA-F5DFCB1C38E7}" srcOrd="0" destOrd="0" presId="urn:microsoft.com/office/officeart/2008/layout/CircleAccentTimeline"/>
    <dgm:cxn modelId="{4BFEBA51-194C-4FAD-97C6-417E86251580}" srcId="{3FE5F486-E708-48ED-94EE-EA589F4809AE}" destId="{A801A29B-5212-40DF-A096-8D38B3D8866A}" srcOrd="1" destOrd="0" parTransId="{BB0CC38F-7F8E-4E0B-A763-67F684F67B3C}" sibTransId="{DA5A60BA-2A45-4DA8-A2EF-6655135F82D7}"/>
    <dgm:cxn modelId="{2761D251-9534-4BC2-A811-9D2139B84616}" type="presOf" srcId="{F2C2B43C-6B44-4591-BB37-B879CD3A7382}" destId="{65580DDD-B5AA-4973-B43B-4C8A1CA713B0}" srcOrd="0" destOrd="0" presId="urn:microsoft.com/office/officeart/2008/layout/CircleAccentTimeline"/>
    <dgm:cxn modelId="{DD9B867B-11F4-42C0-B349-AC3344D749AE}" type="presOf" srcId="{7260684C-E47F-4578-891C-C73FC0C08487}" destId="{D35E7BBE-AD41-4779-A64F-26384A0A5CD7}" srcOrd="0" destOrd="0" presId="urn:microsoft.com/office/officeart/2008/layout/CircleAccentTimeline"/>
    <dgm:cxn modelId="{82E41A8A-0252-4076-B5F8-D6D6DB583235}" type="presOf" srcId="{E50533FE-34DB-4CFE-9B22-19A5BC0B29E8}" destId="{4F3A9268-EC81-4B0B-A8DD-08CEE38035DB}" srcOrd="0" destOrd="0" presId="urn:microsoft.com/office/officeart/2008/layout/CircleAccentTimeline"/>
    <dgm:cxn modelId="{5663A6B1-8177-42EA-B7F1-398BED220A92}" srcId="{3FE5F486-E708-48ED-94EE-EA589F4809AE}" destId="{7260684C-E47F-4578-891C-C73FC0C08487}" srcOrd="0" destOrd="0" parTransId="{2BE75A85-DB80-4FD6-8306-A995FF0D0186}" sibTransId="{82287E25-6466-4E92-BF37-1158241C7CF0}"/>
    <dgm:cxn modelId="{F6D579DA-F5CD-479A-9285-739B4503D901}" type="presOf" srcId="{BA8B2AB4-3DF6-4871-8855-82C62967AC87}" destId="{59EBAB43-13B5-4D73-AB18-7D4B937CCEDB}" srcOrd="0" destOrd="0" presId="urn:microsoft.com/office/officeart/2008/layout/CircleAccentTimeline"/>
    <dgm:cxn modelId="{1CE619E1-C5FA-4D3A-9549-917B50C680E8}" srcId="{3FE5F486-E708-48ED-94EE-EA589F4809AE}" destId="{E7680DD6-59DE-4BF8-B66A-E3A049EA79F2}" srcOrd="3" destOrd="0" parTransId="{DB266E95-3561-479E-B0C1-5CC65F70F942}" sibTransId="{8FAE1F31-F2AE-4110-840D-25CBB7C86EF3}"/>
    <dgm:cxn modelId="{EC7E66F0-7ED7-4544-96CF-B194C7331A91}" srcId="{3FE5F486-E708-48ED-94EE-EA589F4809AE}" destId="{E50533FE-34DB-4CFE-9B22-19A5BC0B29E8}" srcOrd="5" destOrd="0" parTransId="{0E818AE7-EFA7-4688-B9A1-A9A92E291340}" sibTransId="{78F39285-B4FF-4877-9A27-E0D9EADE0740}"/>
    <dgm:cxn modelId="{1E83726F-589C-49BE-914C-7ABCE4C13A92}" type="presParOf" srcId="{ADD347F0-9316-4164-806D-3CCC692775E0}" destId="{28F68EDE-C880-45DD-96AE-DF645D68FA36}" srcOrd="0" destOrd="0" presId="urn:microsoft.com/office/officeart/2008/layout/CircleAccentTimeline"/>
    <dgm:cxn modelId="{BE9DE6A7-A60F-4EBC-ABC9-4F8536E36FBB}" type="presParOf" srcId="{28F68EDE-C880-45DD-96AE-DF645D68FA36}" destId="{C7888B08-78AF-4CBC-910A-E303CB373E46}" srcOrd="0" destOrd="0" presId="urn:microsoft.com/office/officeart/2008/layout/CircleAccentTimeline"/>
    <dgm:cxn modelId="{EB1A011F-8BCB-4551-B851-D2DD7E720E19}" type="presParOf" srcId="{28F68EDE-C880-45DD-96AE-DF645D68FA36}" destId="{D35E7BBE-AD41-4779-A64F-26384A0A5CD7}" srcOrd="1" destOrd="0" presId="urn:microsoft.com/office/officeart/2008/layout/CircleAccentTimeline"/>
    <dgm:cxn modelId="{8B75532E-7DEC-4F7E-A959-6D794C0C8624}" type="presParOf" srcId="{28F68EDE-C880-45DD-96AE-DF645D68FA36}" destId="{44CB3396-BCA8-49D6-BA27-CEA7DD76C0BD}" srcOrd="2" destOrd="0" presId="urn:microsoft.com/office/officeart/2008/layout/CircleAccentTimeline"/>
    <dgm:cxn modelId="{07918DB2-67BA-46C1-864D-78317FD29D85}" type="presParOf" srcId="{ADD347F0-9316-4164-806D-3CCC692775E0}" destId="{16D3536E-6CE2-495F-878B-8F0D814AF0A6}" srcOrd="1" destOrd="0" presId="urn:microsoft.com/office/officeart/2008/layout/CircleAccentTimeline"/>
    <dgm:cxn modelId="{570127C2-E93E-41B3-8694-05160D0082A4}" type="presParOf" srcId="{ADD347F0-9316-4164-806D-3CCC692775E0}" destId="{E66D9DCA-9D94-4658-944D-CE39BDCC57F9}" srcOrd="2" destOrd="0" presId="urn:microsoft.com/office/officeart/2008/layout/CircleAccentTimeline"/>
    <dgm:cxn modelId="{1CCBDE17-5ED4-4573-A549-414585983006}" type="presParOf" srcId="{ADD347F0-9316-4164-806D-3CCC692775E0}" destId="{B60C3940-20B3-4680-9E22-EB807E7A6D74}" srcOrd="3" destOrd="0" presId="urn:microsoft.com/office/officeart/2008/layout/CircleAccentTimeline"/>
    <dgm:cxn modelId="{6FD63CAA-A328-4F6C-893B-C58ADECBAACF}" type="presParOf" srcId="{B60C3940-20B3-4680-9E22-EB807E7A6D74}" destId="{5FD6FC73-75E5-4BB6-BB63-E03BE395AF70}" srcOrd="0" destOrd="0" presId="urn:microsoft.com/office/officeart/2008/layout/CircleAccentTimeline"/>
    <dgm:cxn modelId="{DF8E0705-8151-4FED-BB73-A68F170DF7AA}" type="presParOf" srcId="{B60C3940-20B3-4680-9E22-EB807E7A6D74}" destId="{A1BF1025-91D2-46E3-B427-36A3FBA4DC1B}" srcOrd="1" destOrd="0" presId="urn:microsoft.com/office/officeart/2008/layout/CircleAccentTimeline"/>
    <dgm:cxn modelId="{96CFC181-0EEB-4846-B362-733BCA594CC0}" type="presParOf" srcId="{B60C3940-20B3-4680-9E22-EB807E7A6D74}" destId="{84C68C3F-0031-4492-9979-7997F4914266}" srcOrd="2" destOrd="0" presId="urn:microsoft.com/office/officeart/2008/layout/CircleAccentTimeline"/>
    <dgm:cxn modelId="{4C84752B-107D-4FC0-8FB0-444AED2FAE76}" type="presParOf" srcId="{ADD347F0-9316-4164-806D-3CCC692775E0}" destId="{968E6857-25E1-4519-9BBD-054BD9999D53}" srcOrd="4" destOrd="0" presId="urn:microsoft.com/office/officeart/2008/layout/CircleAccentTimeline"/>
    <dgm:cxn modelId="{E8573B11-DD3E-4CB6-B22C-DFD7EA82D870}" type="presParOf" srcId="{ADD347F0-9316-4164-806D-3CCC692775E0}" destId="{7F5291C1-3C3F-4E0D-9937-B0F37FADD5DA}" srcOrd="5" destOrd="0" presId="urn:microsoft.com/office/officeart/2008/layout/CircleAccentTimeline"/>
    <dgm:cxn modelId="{970C3156-8968-44E9-AA0E-E0ACFA5EE29F}" type="presParOf" srcId="{ADD347F0-9316-4164-806D-3CCC692775E0}" destId="{AA28E22F-9A24-4E05-B77C-17CAA4D1269B}" srcOrd="6" destOrd="0" presId="urn:microsoft.com/office/officeart/2008/layout/CircleAccentTimeline"/>
    <dgm:cxn modelId="{A463A56A-46CF-445F-985E-77E2017C8630}" type="presParOf" srcId="{AA28E22F-9A24-4E05-B77C-17CAA4D1269B}" destId="{19ED1C85-ACD5-440F-84A4-511574FF1C54}" srcOrd="0" destOrd="0" presId="urn:microsoft.com/office/officeart/2008/layout/CircleAccentTimeline"/>
    <dgm:cxn modelId="{B474847E-BDCD-4485-8BEB-C9EE6969EBB8}" type="presParOf" srcId="{AA28E22F-9A24-4E05-B77C-17CAA4D1269B}" destId="{59EBAB43-13B5-4D73-AB18-7D4B937CCEDB}" srcOrd="1" destOrd="0" presId="urn:microsoft.com/office/officeart/2008/layout/CircleAccentTimeline"/>
    <dgm:cxn modelId="{4AC75734-5D2A-4A41-9240-2F0B14A0BA68}" type="presParOf" srcId="{AA28E22F-9A24-4E05-B77C-17CAA4D1269B}" destId="{E8AAEE96-EF0B-4738-A3B1-218391D1F47A}" srcOrd="2" destOrd="0" presId="urn:microsoft.com/office/officeart/2008/layout/CircleAccentTimeline"/>
    <dgm:cxn modelId="{7FD61F61-33EA-4625-94A8-426172F74688}" type="presParOf" srcId="{ADD347F0-9316-4164-806D-3CCC692775E0}" destId="{AB99C273-3B4F-45F8-B3A5-92A8F1498656}" srcOrd="7" destOrd="0" presId="urn:microsoft.com/office/officeart/2008/layout/CircleAccentTimeline"/>
    <dgm:cxn modelId="{897E0276-A5AF-4806-8668-19297D9B3AEA}" type="presParOf" srcId="{ADD347F0-9316-4164-806D-3CCC692775E0}" destId="{BBB08547-BEC2-4067-86A7-307D469ED6E7}" srcOrd="8" destOrd="0" presId="urn:microsoft.com/office/officeart/2008/layout/CircleAccentTimeline"/>
    <dgm:cxn modelId="{B03612D0-0627-4093-8A3D-6F5E8D02CC2F}" type="presParOf" srcId="{ADD347F0-9316-4164-806D-3CCC692775E0}" destId="{D96424B3-C6BC-460F-BE94-515257F19B2D}" srcOrd="9" destOrd="0" presId="urn:microsoft.com/office/officeart/2008/layout/CircleAccentTimeline"/>
    <dgm:cxn modelId="{BB2B4664-FE54-4662-A5BF-3FCE2F5DB64A}" type="presParOf" srcId="{D96424B3-C6BC-460F-BE94-515257F19B2D}" destId="{564B0D6B-3E35-4229-BFE5-504C423DEAD3}" srcOrd="0" destOrd="0" presId="urn:microsoft.com/office/officeart/2008/layout/CircleAccentTimeline"/>
    <dgm:cxn modelId="{23358603-C793-453D-A2CD-9685B4EB50B5}" type="presParOf" srcId="{D96424B3-C6BC-460F-BE94-515257F19B2D}" destId="{2675D2C9-AE28-4C00-B9FA-F5DFCB1C38E7}" srcOrd="1" destOrd="0" presId="urn:microsoft.com/office/officeart/2008/layout/CircleAccentTimeline"/>
    <dgm:cxn modelId="{9D78844B-63AE-4279-A7A7-EA6BE39B66D4}" type="presParOf" srcId="{D96424B3-C6BC-460F-BE94-515257F19B2D}" destId="{62DFAF5B-C265-481D-AA96-3340BDFD578D}" srcOrd="2" destOrd="0" presId="urn:microsoft.com/office/officeart/2008/layout/CircleAccentTimeline"/>
    <dgm:cxn modelId="{09F0E34D-59FF-4E24-AE8C-7F9A3E8E7AC6}" type="presParOf" srcId="{ADD347F0-9316-4164-806D-3CCC692775E0}" destId="{FA8A6131-D6B6-4056-B48F-C93231B5E77F}" srcOrd="10" destOrd="0" presId="urn:microsoft.com/office/officeart/2008/layout/CircleAccentTimeline"/>
    <dgm:cxn modelId="{47B454FE-E2FA-443E-903F-1C2AB3381743}" type="presParOf" srcId="{ADD347F0-9316-4164-806D-3CCC692775E0}" destId="{2BB4C25D-4BCB-4A21-96F0-80E0D1BB08AE}" srcOrd="11" destOrd="0" presId="urn:microsoft.com/office/officeart/2008/layout/CircleAccentTimeline"/>
    <dgm:cxn modelId="{BD98024C-DDB2-439E-80EE-780911F51FE1}" type="presParOf" srcId="{ADD347F0-9316-4164-806D-3CCC692775E0}" destId="{35448EE1-524E-4F49-A63B-9FF2552302B6}" srcOrd="12" destOrd="0" presId="urn:microsoft.com/office/officeart/2008/layout/CircleAccentTimeline"/>
    <dgm:cxn modelId="{B2C921D2-0870-4B9E-8DF0-15A674936D21}" type="presParOf" srcId="{35448EE1-524E-4F49-A63B-9FF2552302B6}" destId="{F6A118E0-3E5F-455A-BDDE-007DE8666CD6}" srcOrd="0" destOrd="0" presId="urn:microsoft.com/office/officeart/2008/layout/CircleAccentTimeline"/>
    <dgm:cxn modelId="{918B7282-BC5A-4697-BCBC-9B8410B08CDE}" type="presParOf" srcId="{35448EE1-524E-4F49-A63B-9FF2552302B6}" destId="{65580DDD-B5AA-4973-B43B-4C8A1CA713B0}" srcOrd="1" destOrd="0" presId="urn:microsoft.com/office/officeart/2008/layout/CircleAccentTimeline"/>
    <dgm:cxn modelId="{8EF0D58D-8E0A-4396-BA15-0D5CC5E4ED92}" type="presParOf" srcId="{35448EE1-524E-4F49-A63B-9FF2552302B6}" destId="{1AE0CD30-C824-4B8C-B264-3939DB8A036A}" srcOrd="2" destOrd="0" presId="urn:microsoft.com/office/officeart/2008/layout/CircleAccentTimeline"/>
    <dgm:cxn modelId="{48DF07E7-86AD-4E44-BAF4-3E17CEAEE439}" type="presParOf" srcId="{ADD347F0-9316-4164-806D-3CCC692775E0}" destId="{C3F0C27A-FD45-42EF-8455-B9AFD0779EDD}" srcOrd="13" destOrd="0" presId="urn:microsoft.com/office/officeart/2008/layout/CircleAccentTimeline"/>
    <dgm:cxn modelId="{BD1FF008-F41F-4F98-8267-EDAD718FF3BD}" type="presParOf" srcId="{ADD347F0-9316-4164-806D-3CCC692775E0}" destId="{7279F1EC-C1A4-413E-BD03-F812FE30D7F0}" srcOrd="14" destOrd="0" presId="urn:microsoft.com/office/officeart/2008/layout/CircleAccentTimeline"/>
    <dgm:cxn modelId="{6D9EF40D-F2C8-41CE-AF34-A9BFBBBEBF1D}" type="presParOf" srcId="{ADD347F0-9316-4164-806D-3CCC692775E0}" destId="{14D36C03-A1E7-4B09-AB2D-92FFEC569A06}" srcOrd="15" destOrd="0" presId="urn:microsoft.com/office/officeart/2008/layout/CircleAccentTimeline"/>
    <dgm:cxn modelId="{359BC099-FF35-44F6-9BBA-FFC9A3D4F4C1}" type="presParOf" srcId="{14D36C03-A1E7-4B09-AB2D-92FFEC569A06}" destId="{A6A95A7C-6408-4BF5-BCCC-2E4B65CD2B69}" srcOrd="0" destOrd="0" presId="urn:microsoft.com/office/officeart/2008/layout/CircleAccentTimeline"/>
    <dgm:cxn modelId="{4A6F1AFC-002D-4F2B-A9DA-80D2570D3DAA}" type="presParOf" srcId="{14D36C03-A1E7-4B09-AB2D-92FFEC569A06}" destId="{4F3A9268-EC81-4B0B-A8DD-08CEE38035DB}" srcOrd="1" destOrd="0" presId="urn:microsoft.com/office/officeart/2008/layout/CircleAccentTimeline"/>
    <dgm:cxn modelId="{504CA790-97C2-4847-9C87-B5EEE59794F2}" type="presParOf" srcId="{14D36C03-A1E7-4B09-AB2D-92FFEC569A06}" destId="{DFD2A9E3-63E3-4598-8340-7A18E52946D9}" srcOrd="2" destOrd="0" presId="urn:microsoft.com/office/officeart/2008/layout/CircleAccentTimeline"/>
    <dgm:cxn modelId="{5F02B407-1B32-46C2-BA62-21D48205141E}" type="presParOf" srcId="{ADD347F0-9316-4164-806D-3CCC692775E0}" destId="{6DE91BBD-683E-45D3-8F8C-9FE81564ABF3}" srcOrd="16" destOrd="0" presId="urn:microsoft.com/office/officeart/2008/layout/CircleAccentTimeline"/>
    <dgm:cxn modelId="{25C6EA15-449B-45D8-A892-4049ABCF6443}" type="presParOf" srcId="{ADD347F0-9316-4164-806D-3CCC692775E0}" destId="{1A92EA16-3F9C-46F7-8EBD-5F8E18B87D26}" srcOrd="17" destOrd="0" presId="urn:microsoft.com/office/officeart/2008/layout/CircleAccentTimeline"/>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0E3DF50-750F-4907-A0F5-AE7B34511B9D}" type="doc">
      <dgm:prSet loTypeId="urn:microsoft.com/office/officeart/2005/8/layout/venn3" loCatId="relationship" qsTypeId="urn:microsoft.com/office/officeart/2005/8/quickstyle/simple1" qsCatId="simple" csTypeId="urn:microsoft.com/office/officeart/2005/8/colors/accent0_2" csCatId="mainScheme" phldr="1"/>
      <dgm:spPr/>
      <dgm:t>
        <a:bodyPr/>
        <a:lstStyle/>
        <a:p>
          <a:endParaRPr lang="en-GB"/>
        </a:p>
      </dgm:t>
    </dgm:pt>
    <dgm:pt modelId="{697EEF37-C483-4CF4-9CB0-43E47FA482E1}">
      <dgm:prSet phldrT="[Text]" custT="1"/>
      <dgm:spPr/>
      <dgm:t>
        <a:bodyPr/>
        <a:lstStyle/>
        <a:p>
          <a:r>
            <a:rPr lang="en-GB" sz="1000" b="0" dirty="0"/>
            <a:t>Transparency</a:t>
          </a:r>
        </a:p>
      </dgm:t>
    </dgm:pt>
    <dgm:pt modelId="{116CDF31-6B2B-4C28-98E5-0B48F59C8B6A}" type="parTrans" cxnId="{9C299958-D679-4041-9757-1FFDB5F6D7A3}">
      <dgm:prSet/>
      <dgm:spPr/>
      <dgm:t>
        <a:bodyPr/>
        <a:lstStyle/>
        <a:p>
          <a:endParaRPr lang="en-GB" sz="1000"/>
        </a:p>
      </dgm:t>
    </dgm:pt>
    <dgm:pt modelId="{9CF26163-BD5D-458E-9FEC-2BE6B429C644}" type="sibTrans" cxnId="{9C299958-D679-4041-9757-1FFDB5F6D7A3}">
      <dgm:prSet/>
      <dgm:spPr/>
      <dgm:t>
        <a:bodyPr/>
        <a:lstStyle/>
        <a:p>
          <a:endParaRPr lang="en-GB" sz="1000"/>
        </a:p>
      </dgm:t>
    </dgm:pt>
    <dgm:pt modelId="{55D55929-5B43-473F-88B4-38EF596A504D}">
      <dgm:prSet phldrT="[Text]" custT="1"/>
      <dgm:spPr/>
      <dgm:t>
        <a:bodyPr/>
        <a:lstStyle/>
        <a:p>
          <a:r>
            <a:rPr lang="en-GB" sz="1000" dirty="0"/>
            <a:t>Accountability</a:t>
          </a:r>
          <a:endParaRPr lang="en-GB" sz="1000" b="1" dirty="0"/>
        </a:p>
      </dgm:t>
    </dgm:pt>
    <dgm:pt modelId="{8C784BA6-A594-4441-9F8D-E7F0988FEDE9}" type="parTrans" cxnId="{E9F13449-517B-45F1-BB60-2549B0B0BE17}">
      <dgm:prSet/>
      <dgm:spPr/>
      <dgm:t>
        <a:bodyPr/>
        <a:lstStyle/>
        <a:p>
          <a:endParaRPr lang="en-GB" sz="1000"/>
        </a:p>
      </dgm:t>
    </dgm:pt>
    <dgm:pt modelId="{68E09A72-1F1B-46AF-8315-1A78D46DE5B6}" type="sibTrans" cxnId="{E9F13449-517B-45F1-BB60-2549B0B0BE17}">
      <dgm:prSet/>
      <dgm:spPr/>
      <dgm:t>
        <a:bodyPr/>
        <a:lstStyle/>
        <a:p>
          <a:endParaRPr lang="en-GB" sz="1000"/>
        </a:p>
      </dgm:t>
    </dgm:pt>
    <dgm:pt modelId="{2AA20DC3-C346-4B6B-BBC8-7F042E229819}">
      <dgm:prSet phldrT="[Text]" custT="1"/>
      <dgm:spPr/>
      <dgm:t>
        <a:bodyPr/>
        <a:lstStyle/>
        <a:p>
          <a:r>
            <a:rPr lang="en-GB" sz="1000" dirty="0"/>
            <a:t>Disclosure</a:t>
          </a:r>
          <a:endParaRPr lang="en-GB" sz="1000" b="1" dirty="0"/>
        </a:p>
      </dgm:t>
    </dgm:pt>
    <dgm:pt modelId="{2421B0CD-FE8F-4BAB-B65D-B7F5D4A8CF45}" type="parTrans" cxnId="{FB253401-A46C-405F-B2C4-4FC43D64D801}">
      <dgm:prSet/>
      <dgm:spPr/>
      <dgm:t>
        <a:bodyPr/>
        <a:lstStyle/>
        <a:p>
          <a:endParaRPr lang="en-GB" sz="1000"/>
        </a:p>
      </dgm:t>
    </dgm:pt>
    <dgm:pt modelId="{AB2841D1-B947-4ED2-BC82-C9B0A98F9F82}" type="sibTrans" cxnId="{FB253401-A46C-405F-B2C4-4FC43D64D801}">
      <dgm:prSet/>
      <dgm:spPr/>
      <dgm:t>
        <a:bodyPr/>
        <a:lstStyle/>
        <a:p>
          <a:endParaRPr lang="en-GB" sz="1000"/>
        </a:p>
      </dgm:t>
    </dgm:pt>
    <dgm:pt modelId="{C6793A9E-FA2A-4840-9154-55AF1B2B3D95}">
      <dgm:prSet phldrT="[Text]" custT="1"/>
      <dgm:spPr/>
      <dgm:t>
        <a:bodyPr/>
        <a:lstStyle/>
        <a:p>
          <a:r>
            <a:rPr lang="en-GB" sz="1000" dirty="0"/>
            <a:t>Compliance</a:t>
          </a:r>
          <a:endParaRPr lang="en-GB" sz="1000" b="1" dirty="0"/>
        </a:p>
      </dgm:t>
    </dgm:pt>
    <dgm:pt modelId="{819910AF-5218-44B5-A06A-E3DA18AE1A85}" type="parTrans" cxnId="{22A21D3E-D7C9-489E-9085-09B5A3513EBF}">
      <dgm:prSet/>
      <dgm:spPr/>
      <dgm:t>
        <a:bodyPr/>
        <a:lstStyle/>
        <a:p>
          <a:endParaRPr lang="en-GB" sz="1000"/>
        </a:p>
      </dgm:t>
    </dgm:pt>
    <dgm:pt modelId="{8BA15AE2-8ED8-4B55-9959-FC39750337DB}" type="sibTrans" cxnId="{22A21D3E-D7C9-489E-9085-09B5A3513EBF}">
      <dgm:prSet/>
      <dgm:spPr/>
      <dgm:t>
        <a:bodyPr/>
        <a:lstStyle/>
        <a:p>
          <a:endParaRPr lang="en-GB" sz="1000"/>
        </a:p>
      </dgm:t>
    </dgm:pt>
    <dgm:pt modelId="{C1352560-7202-44E3-8065-078A09712480}" type="pres">
      <dgm:prSet presAssocID="{C0E3DF50-750F-4907-A0F5-AE7B34511B9D}" presName="Name0" presStyleCnt="0">
        <dgm:presLayoutVars>
          <dgm:dir/>
          <dgm:resizeHandles val="exact"/>
        </dgm:presLayoutVars>
      </dgm:prSet>
      <dgm:spPr/>
    </dgm:pt>
    <dgm:pt modelId="{47346A0C-3DFB-4A90-B681-75EBD3FA52B7}" type="pres">
      <dgm:prSet presAssocID="{697EEF37-C483-4CF4-9CB0-43E47FA482E1}" presName="Name5" presStyleLbl="vennNode1" presStyleIdx="0" presStyleCnt="4">
        <dgm:presLayoutVars>
          <dgm:bulletEnabled val="1"/>
        </dgm:presLayoutVars>
      </dgm:prSet>
      <dgm:spPr/>
    </dgm:pt>
    <dgm:pt modelId="{3B53CA44-2D61-475E-9CCB-5AE7A205BB67}" type="pres">
      <dgm:prSet presAssocID="{9CF26163-BD5D-458E-9FEC-2BE6B429C644}" presName="space" presStyleCnt="0"/>
      <dgm:spPr/>
    </dgm:pt>
    <dgm:pt modelId="{ED7D130A-28C5-4EDB-9AA1-A3D4CE570D62}" type="pres">
      <dgm:prSet presAssocID="{55D55929-5B43-473F-88B4-38EF596A504D}" presName="Name5" presStyleLbl="vennNode1" presStyleIdx="1" presStyleCnt="4">
        <dgm:presLayoutVars>
          <dgm:bulletEnabled val="1"/>
        </dgm:presLayoutVars>
      </dgm:prSet>
      <dgm:spPr/>
    </dgm:pt>
    <dgm:pt modelId="{6775617F-A0CC-4718-882E-1BC47FDD67AF}" type="pres">
      <dgm:prSet presAssocID="{68E09A72-1F1B-46AF-8315-1A78D46DE5B6}" presName="space" presStyleCnt="0"/>
      <dgm:spPr/>
    </dgm:pt>
    <dgm:pt modelId="{F4F156F2-27CB-4907-8FB8-92FE4DC17916}" type="pres">
      <dgm:prSet presAssocID="{2AA20DC3-C346-4B6B-BBC8-7F042E229819}" presName="Name5" presStyleLbl="vennNode1" presStyleIdx="2" presStyleCnt="4">
        <dgm:presLayoutVars>
          <dgm:bulletEnabled val="1"/>
        </dgm:presLayoutVars>
      </dgm:prSet>
      <dgm:spPr/>
    </dgm:pt>
    <dgm:pt modelId="{9DED70A7-9C4B-4971-9EBF-B27D940F107D}" type="pres">
      <dgm:prSet presAssocID="{AB2841D1-B947-4ED2-BC82-C9B0A98F9F82}" presName="space" presStyleCnt="0"/>
      <dgm:spPr/>
    </dgm:pt>
    <dgm:pt modelId="{6392BADC-B5FA-4001-A911-C3AB21787C7D}" type="pres">
      <dgm:prSet presAssocID="{C6793A9E-FA2A-4840-9154-55AF1B2B3D95}" presName="Name5" presStyleLbl="vennNode1" presStyleIdx="3" presStyleCnt="4">
        <dgm:presLayoutVars>
          <dgm:bulletEnabled val="1"/>
        </dgm:presLayoutVars>
      </dgm:prSet>
      <dgm:spPr/>
    </dgm:pt>
  </dgm:ptLst>
  <dgm:cxnLst>
    <dgm:cxn modelId="{FB253401-A46C-405F-B2C4-4FC43D64D801}" srcId="{C0E3DF50-750F-4907-A0F5-AE7B34511B9D}" destId="{2AA20DC3-C346-4B6B-BBC8-7F042E229819}" srcOrd="2" destOrd="0" parTransId="{2421B0CD-FE8F-4BAB-B65D-B7F5D4A8CF45}" sibTransId="{AB2841D1-B947-4ED2-BC82-C9B0A98F9F82}"/>
    <dgm:cxn modelId="{EE2FE11D-8DB1-4589-BF13-74845FCC80AF}" type="presOf" srcId="{55D55929-5B43-473F-88B4-38EF596A504D}" destId="{ED7D130A-28C5-4EDB-9AA1-A3D4CE570D62}" srcOrd="0" destOrd="0" presId="urn:microsoft.com/office/officeart/2005/8/layout/venn3"/>
    <dgm:cxn modelId="{22A21D3E-D7C9-489E-9085-09B5A3513EBF}" srcId="{C0E3DF50-750F-4907-A0F5-AE7B34511B9D}" destId="{C6793A9E-FA2A-4840-9154-55AF1B2B3D95}" srcOrd="3" destOrd="0" parTransId="{819910AF-5218-44B5-A06A-E3DA18AE1A85}" sibTransId="{8BA15AE2-8ED8-4B55-9959-FC39750337DB}"/>
    <dgm:cxn modelId="{3D0C6240-824A-4307-8FB8-97E3D486A828}" type="presOf" srcId="{697EEF37-C483-4CF4-9CB0-43E47FA482E1}" destId="{47346A0C-3DFB-4A90-B681-75EBD3FA52B7}" srcOrd="0" destOrd="0" presId="urn:microsoft.com/office/officeart/2005/8/layout/venn3"/>
    <dgm:cxn modelId="{E9F13449-517B-45F1-BB60-2549B0B0BE17}" srcId="{C0E3DF50-750F-4907-A0F5-AE7B34511B9D}" destId="{55D55929-5B43-473F-88B4-38EF596A504D}" srcOrd="1" destOrd="0" parTransId="{8C784BA6-A594-4441-9F8D-E7F0988FEDE9}" sibTransId="{68E09A72-1F1B-46AF-8315-1A78D46DE5B6}"/>
    <dgm:cxn modelId="{BAFE3F72-B26B-4034-9343-0BC790D54FCE}" type="presOf" srcId="{C0E3DF50-750F-4907-A0F5-AE7B34511B9D}" destId="{C1352560-7202-44E3-8065-078A09712480}" srcOrd="0" destOrd="0" presId="urn:microsoft.com/office/officeart/2005/8/layout/venn3"/>
    <dgm:cxn modelId="{9C299958-D679-4041-9757-1FFDB5F6D7A3}" srcId="{C0E3DF50-750F-4907-A0F5-AE7B34511B9D}" destId="{697EEF37-C483-4CF4-9CB0-43E47FA482E1}" srcOrd="0" destOrd="0" parTransId="{116CDF31-6B2B-4C28-98E5-0B48F59C8B6A}" sibTransId="{9CF26163-BD5D-458E-9FEC-2BE6B429C644}"/>
    <dgm:cxn modelId="{89BBB6C0-1330-4C37-A4C0-D9A8755354BA}" type="presOf" srcId="{C6793A9E-FA2A-4840-9154-55AF1B2B3D95}" destId="{6392BADC-B5FA-4001-A911-C3AB21787C7D}" srcOrd="0" destOrd="0" presId="urn:microsoft.com/office/officeart/2005/8/layout/venn3"/>
    <dgm:cxn modelId="{50B2EBEA-B501-44A2-85F2-37ECA9FA249D}" type="presOf" srcId="{2AA20DC3-C346-4B6B-BBC8-7F042E229819}" destId="{F4F156F2-27CB-4907-8FB8-92FE4DC17916}" srcOrd="0" destOrd="0" presId="urn:microsoft.com/office/officeart/2005/8/layout/venn3"/>
    <dgm:cxn modelId="{C68A9920-E41E-4D2E-B96A-F93578B70180}" type="presParOf" srcId="{C1352560-7202-44E3-8065-078A09712480}" destId="{47346A0C-3DFB-4A90-B681-75EBD3FA52B7}" srcOrd="0" destOrd="0" presId="urn:microsoft.com/office/officeart/2005/8/layout/venn3"/>
    <dgm:cxn modelId="{535C4494-F672-4F8E-8875-750B19C09A0B}" type="presParOf" srcId="{C1352560-7202-44E3-8065-078A09712480}" destId="{3B53CA44-2D61-475E-9CCB-5AE7A205BB67}" srcOrd="1" destOrd="0" presId="urn:microsoft.com/office/officeart/2005/8/layout/venn3"/>
    <dgm:cxn modelId="{3E8D39B5-5CC3-43EE-B876-41E21210653F}" type="presParOf" srcId="{C1352560-7202-44E3-8065-078A09712480}" destId="{ED7D130A-28C5-4EDB-9AA1-A3D4CE570D62}" srcOrd="2" destOrd="0" presId="urn:microsoft.com/office/officeart/2005/8/layout/venn3"/>
    <dgm:cxn modelId="{F75C4324-DF47-498D-82BE-3802B0D23ED9}" type="presParOf" srcId="{C1352560-7202-44E3-8065-078A09712480}" destId="{6775617F-A0CC-4718-882E-1BC47FDD67AF}" srcOrd="3" destOrd="0" presId="urn:microsoft.com/office/officeart/2005/8/layout/venn3"/>
    <dgm:cxn modelId="{646E4B7D-5990-4D21-9C52-BB596251C5B5}" type="presParOf" srcId="{C1352560-7202-44E3-8065-078A09712480}" destId="{F4F156F2-27CB-4907-8FB8-92FE4DC17916}" srcOrd="4" destOrd="0" presId="urn:microsoft.com/office/officeart/2005/8/layout/venn3"/>
    <dgm:cxn modelId="{E14D4491-7EC1-4A62-85BE-33228B9B03EB}" type="presParOf" srcId="{C1352560-7202-44E3-8065-078A09712480}" destId="{9DED70A7-9C4B-4971-9EBF-B27D940F107D}" srcOrd="5" destOrd="0" presId="urn:microsoft.com/office/officeart/2005/8/layout/venn3"/>
    <dgm:cxn modelId="{641E8B68-1E0A-4B81-BDCF-306F84B96EBB}" type="presParOf" srcId="{C1352560-7202-44E3-8065-078A09712480}" destId="{6392BADC-B5FA-4001-A911-C3AB21787C7D}" srcOrd="6" destOrd="0" presId="urn:microsoft.com/office/officeart/2005/8/layout/venn3"/>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7C74610-D63C-49CF-9253-0D4EEDA529DF}"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GB"/>
        </a:p>
      </dgm:t>
    </dgm:pt>
    <dgm:pt modelId="{593B9548-04D2-4E93-A12A-2F0F9EEB9CBB}">
      <dgm:prSet phldrT="[Text]" custT="1"/>
      <dgm:spPr/>
      <dgm:t>
        <a:bodyPr/>
        <a:lstStyle/>
        <a:p>
          <a:r>
            <a:rPr lang="en-GB" sz="1400" b="1" dirty="0"/>
            <a:t>Systems to identify, manage and mitigate risks</a:t>
          </a:r>
        </a:p>
      </dgm:t>
    </dgm:pt>
    <dgm:pt modelId="{29364584-D511-417A-83F1-60E191B1A6F2}" type="parTrans" cxnId="{C3166F41-AD1F-416C-926E-32D1B5634DE1}">
      <dgm:prSet/>
      <dgm:spPr/>
      <dgm:t>
        <a:bodyPr/>
        <a:lstStyle/>
        <a:p>
          <a:endParaRPr lang="en-GB" sz="1400" b="1"/>
        </a:p>
      </dgm:t>
    </dgm:pt>
    <dgm:pt modelId="{92AF169D-57E4-4C4B-AB00-9C5A5688AAE7}" type="sibTrans" cxnId="{C3166F41-AD1F-416C-926E-32D1B5634DE1}">
      <dgm:prSet custT="1"/>
      <dgm:spPr>
        <a:noFill/>
      </dgm:spPr>
      <dgm:t>
        <a:bodyPr/>
        <a:lstStyle/>
        <a:p>
          <a:endParaRPr lang="en-GB" sz="1400" b="1" dirty="0"/>
        </a:p>
      </dgm:t>
    </dgm:pt>
    <dgm:pt modelId="{8B4185CD-12F8-4B76-ACD5-82BBBB3365E2}">
      <dgm:prSet phldrT="[Text]" custT="1"/>
      <dgm:spPr/>
      <dgm:t>
        <a:bodyPr/>
        <a:lstStyle/>
        <a:p>
          <a:r>
            <a:rPr lang="en-GB" sz="1400" b="1" dirty="0">
              <a:latin typeface="+mn-lt"/>
              <a:ea typeface="+mn-ea"/>
            </a:rPr>
            <a:t>Baseline assessments, regular monitoring and reporting</a:t>
          </a:r>
          <a:endParaRPr lang="en-GB" sz="1400" b="1" dirty="0"/>
        </a:p>
      </dgm:t>
    </dgm:pt>
    <dgm:pt modelId="{6EA5442C-C41C-4633-8E89-3AA4AA601396}" type="parTrans" cxnId="{3A62258B-CFA2-4C26-8FB4-677A9E1C4B55}">
      <dgm:prSet/>
      <dgm:spPr/>
      <dgm:t>
        <a:bodyPr/>
        <a:lstStyle/>
        <a:p>
          <a:endParaRPr lang="en-GB" sz="1400" b="1"/>
        </a:p>
      </dgm:t>
    </dgm:pt>
    <dgm:pt modelId="{B22F0D35-DF58-44D1-8368-90B43973D331}" type="sibTrans" cxnId="{3A62258B-CFA2-4C26-8FB4-677A9E1C4B55}">
      <dgm:prSet custT="1"/>
      <dgm:spPr>
        <a:noFill/>
      </dgm:spPr>
      <dgm:t>
        <a:bodyPr/>
        <a:lstStyle/>
        <a:p>
          <a:endParaRPr lang="en-GB" sz="1400" b="1" dirty="0"/>
        </a:p>
      </dgm:t>
    </dgm:pt>
    <dgm:pt modelId="{7FFA7A67-B8B4-44F1-95B6-DD1DF9EC0B25}">
      <dgm:prSet phldrT="[Text]" custT="1"/>
      <dgm:spPr/>
      <dgm:t>
        <a:bodyPr/>
        <a:lstStyle/>
        <a:p>
          <a:r>
            <a:rPr lang="en-GB" sz="1400" b="1" dirty="0">
              <a:latin typeface="+mn-lt"/>
              <a:ea typeface="+mn-ea"/>
            </a:rPr>
            <a:t>An emergency plan with input from key stakeholders</a:t>
          </a:r>
          <a:endParaRPr lang="en-GB" sz="1400" b="1" dirty="0"/>
        </a:p>
      </dgm:t>
    </dgm:pt>
    <dgm:pt modelId="{9D2FD885-61E5-4807-8FFE-7DDAC97CF1E0}" type="parTrans" cxnId="{EF464D38-AF32-40E9-8567-BDF0B8F98D5A}">
      <dgm:prSet/>
      <dgm:spPr/>
      <dgm:t>
        <a:bodyPr/>
        <a:lstStyle/>
        <a:p>
          <a:endParaRPr lang="en-GB" sz="1400" b="1"/>
        </a:p>
      </dgm:t>
    </dgm:pt>
    <dgm:pt modelId="{37179EFE-EBB7-4737-924E-4956487583EE}" type="sibTrans" cxnId="{EF464D38-AF32-40E9-8567-BDF0B8F98D5A}">
      <dgm:prSet custT="1"/>
      <dgm:spPr>
        <a:noFill/>
      </dgm:spPr>
      <dgm:t>
        <a:bodyPr/>
        <a:lstStyle/>
        <a:p>
          <a:endParaRPr lang="en-GB" sz="1400" b="1" dirty="0"/>
        </a:p>
      </dgm:t>
    </dgm:pt>
    <dgm:pt modelId="{BF43CC43-CA92-4287-9640-BF2D5512E71D}">
      <dgm:prSet phldrT="[Text]" custT="1"/>
      <dgm:spPr/>
      <dgm:t>
        <a:bodyPr/>
        <a:lstStyle/>
        <a:p>
          <a:r>
            <a:rPr lang="en-GB" sz="1400" b="1" dirty="0"/>
            <a:t>Safe and healthy environments for workers and local communities</a:t>
          </a:r>
        </a:p>
      </dgm:t>
    </dgm:pt>
    <dgm:pt modelId="{CB9FEE44-AF43-48F2-93A2-74F0025ED2B4}" type="parTrans" cxnId="{E6989E5C-561A-4D31-B026-E19145D33FE8}">
      <dgm:prSet/>
      <dgm:spPr/>
      <dgm:t>
        <a:bodyPr/>
        <a:lstStyle/>
        <a:p>
          <a:endParaRPr lang="en-GB" sz="1400" b="1"/>
        </a:p>
      </dgm:t>
    </dgm:pt>
    <dgm:pt modelId="{BA2627C7-E5F3-4C01-A546-79D16B9335CD}" type="sibTrans" cxnId="{E6989E5C-561A-4D31-B026-E19145D33FE8}">
      <dgm:prSet custT="1"/>
      <dgm:spPr>
        <a:noFill/>
      </dgm:spPr>
      <dgm:t>
        <a:bodyPr/>
        <a:lstStyle/>
        <a:p>
          <a:endParaRPr lang="en-GB" sz="1400" b="1" dirty="0"/>
        </a:p>
      </dgm:t>
    </dgm:pt>
    <dgm:pt modelId="{4589DC11-6733-40C2-8E85-239457A45689}" type="pres">
      <dgm:prSet presAssocID="{77C74610-D63C-49CF-9253-0D4EEDA529DF}" presName="cycle" presStyleCnt="0">
        <dgm:presLayoutVars>
          <dgm:dir/>
          <dgm:resizeHandles val="exact"/>
        </dgm:presLayoutVars>
      </dgm:prSet>
      <dgm:spPr/>
    </dgm:pt>
    <dgm:pt modelId="{2B21C2CD-583B-4910-A50F-3A5380B9C85B}" type="pres">
      <dgm:prSet presAssocID="{593B9548-04D2-4E93-A12A-2F0F9EEB9CBB}" presName="node" presStyleLbl="node1" presStyleIdx="0" presStyleCnt="4" custScaleX="106965" custScaleY="106965" custRadScaleRad="213066" custRadScaleInc="-153911">
        <dgm:presLayoutVars>
          <dgm:bulletEnabled val="1"/>
        </dgm:presLayoutVars>
      </dgm:prSet>
      <dgm:spPr/>
    </dgm:pt>
    <dgm:pt modelId="{0DB69B1E-C91A-49FC-888C-835E16514708}" type="pres">
      <dgm:prSet presAssocID="{92AF169D-57E4-4C4B-AB00-9C5A5688AAE7}" presName="sibTrans" presStyleLbl="sibTrans2D1" presStyleIdx="0" presStyleCnt="4"/>
      <dgm:spPr/>
    </dgm:pt>
    <dgm:pt modelId="{4ACC7E0B-4518-4102-879A-DCADD01EF4EC}" type="pres">
      <dgm:prSet presAssocID="{92AF169D-57E4-4C4B-AB00-9C5A5688AAE7}" presName="connectorText" presStyleLbl="sibTrans2D1" presStyleIdx="0" presStyleCnt="4"/>
      <dgm:spPr/>
    </dgm:pt>
    <dgm:pt modelId="{357DCA77-D28A-4772-869F-23B323541CD4}" type="pres">
      <dgm:prSet presAssocID="{8B4185CD-12F8-4B76-ACD5-82BBBB3365E2}" presName="node" presStyleLbl="node1" presStyleIdx="1" presStyleCnt="4" custScaleX="106965" custScaleY="106965" custRadScaleRad="122725" custRadScaleInc="-88440">
        <dgm:presLayoutVars>
          <dgm:bulletEnabled val="1"/>
        </dgm:presLayoutVars>
      </dgm:prSet>
      <dgm:spPr/>
    </dgm:pt>
    <dgm:pt modelId="{060B14B1-9C3C-4538-8B9C-BD36237DBA76}" type="pres">
      <dgm:prSet presAssocID="{B22F0D35-DF58-44D1-8368-90B43973D331}" presName="sibTrans" presStyleLbl="sibTrans2D1" presStyleIdx="1" presStyleCnt="4"/>
      <dgm:spPr/>
    </dgm:pt>
    <dgm:pt modelId="{C5FA8659-415C-4908-9B07-03A7646FD9C0}" type="pres">
      <dgm:prSet presAssocID="{B22F0D35-DF58-44D1-8368-90B43973D331}" presName="connectorText" presStyleLbl="sibTrans2D1" presStyleIdx="1" presStyleCnt="4"/>
      <dgm:spPr/>
    </dgm:pt>
    <dgm:pt modelId="{E3AAE6CD-1438-454D-A758-CAD54A7FF1FA}" type="pres">
      <dgm:prSet presAssocID="{BF43CC43-CA92-4287-9640-BF2D5512E71D}" presName="node" presStyleLbl="node1" presStyleIdx="2" presStyleCnt="4" custScaleX="106965" custScaleY="106965" custRadScaleRad="121009" custRadScaleInc="-132684">
        <dgm:presLayoutVars>
          <dgm:bulletEnabled val="1"/>
        </dgm:presLayoutVars>
      </dgm:prSet>
      <dgm:spPr/>
    </dgm:pt>
    <dgm:pt modelId="{065A993F-53E7-460B-B0A0-53883180B299}" type="pres">
      <dgm:prSet presAssocID="{BA2627C7-E5F3-4C01-A546-79D16B9335CD}" presName="sibTrans" presStyleLbl="sibTrans2D1" presStyleIdx="2" presStyleCnt="4"/>
      <dgm:spPr/>
    </dgm:pt>
    <dgm:pt modelId="{22A4DE31-248C-45ED-987F-2937EBB8E478}" type="pres">
      <dgm:prSet presAssocID="{BA2627C7-E5F3-4C01-A546-79D16B9335CD}" presName="connectorText" presStyleLbl="sibTrans2D1" presStyleIdx="2" presStyleCnt="4"/>
      <dgm:spPr/>
    </dgm:pt>
    <dgm:pt modelId="{5B6081F8-A0F1-4B4F-89BF-4D8A08810171}" type="pres">
      <dgm:prSet presAssocID="{7FFA7A67-B8B4-44F1-95B6-DD1DF9EC0B25}" presName="node" presStyleLbl="node1" presStyleIdx="3" presStyleCnt="4" custScaleX="106965" custScaleY="106965" custRadScaleRad="209615" custRadScaleInc="-37621">
        <dgm:presLayoutVars>
          <dgm:bulletEnabled val="1"/>
        </dgm:presLayoutVars>
      </dgm:prSet>
      <dgm:spPr/>
    </dgm:pt>
    <dgm:pt modelId="{46D32539-57B6-46ED-B5BE-165467BB8B68}" type="pres">
      <dgm:prSet presAssocID="{37179EFE-EBB7-4737-924E-4956487583EE}" presName="sibTrans" presStyleLbl="sibTrans2D1" presStyleIdx="3" presStyleCnt="4"/>
      <dgm:spPr/>
    </dgm:pt>
    <dgm:pt modelId="{F3F0BC17-A368-451E-A6A2-C00F7CAA24BD}" type="pres">
      <dgm:prSet presAssocID="{37179EFE-EBB7-4737-924E-4956487583EE}" presName="connectorText" presStyleLbl="sibTrans2D1" presStyleIdx="3" presStyleCnt="4"/>
      <dgm:spPr/>
    </dgm:pt>
  </dgm:ptLst>
  <dgm:cxnLst>
    <dgm:cxn modelId="{2C68281D-52DD-45EB-9B16-8324F2048BEE}" type="presOf" srcId="{92AF169D-57E4-4C4B-AB00-9C5A5688AAE7}" destId="{4ACC7E0B-4518-4102-879A-DCADD01EF4EC}" srcOrd="1" destOrd="0" presId="urn:microsoft.com/office/officeart/2005/8/layout/cycle2"/>
    <dgm:cxn modelId="{39DD841D-5EE6-4C22-A0A4-31815EEDF942}" type="presOf" srcId="{B22F0D35-DF58-44D1-8368-90B43973D331}" destId="{060B14B1-9C3C-4538-8B9C-BD36237DBA76}" srcOrd="0" destOrd="0" presId="urn:microsoft.com/office/officeart/2005/8/layout/cycle2"/>
    <dgm:cxn modelId="{ADD5D122-F8D8-4611-8B8D-65EE091FB355}" type="presOf" srcId="{BA2627C7-E5F3-4C01-A546-79D16B9335CD}" destId="{065A993F-53E7-460B-B0A0-53883180B299}" srcOrd="0" destOrd="0" presId="urn:microsoft.com/office/officeart/2005/8/layout/cycle2"/>
    <dgm:cxn modelId="{EF464D38-AF32-40E9-8567-BDF0B8F98D5A}" srcId="{77C74610-D63C-49CF-9253-0D4EEDA529DF}" destId="{7FFA7A67-B8B4-44F1-95B6-DD1DF9EC0B25}" srcOrd="3" destOrd="0" parTransId="{9D2FD885-61E5-4807-8FFE-7DDAC97CF1E0}" sibTransId="{37179EFE-EBB7-4737-924E-4956487583EE}"/>
    <dgm:cxn modelId="{ADB81739-CFE6-4D83-BF8C-B4305F53970B}" type="presOf" srcId="{37179EFE-EBB7-4737-924E-4956487583EE}" destId="{F3F0BC17-A368-451E-A6A2-C00F7CAA24BD}" srcOrd="1" destOrd="0" presId="urn:microsoft.com/office/officeart/2005/8/layout/cycle2"/>
    <dgm:cxn modelId="{E6989E5C-561A-4D31-B026-E19145D33FE8}" srcId="{77C74610-D63C-49CF-9253-0D4EEDA529DF}" destId="{BF43CC43-CA92-4287-9640-BF2D5512E71D}" srcOrd="2" destOrd="0" parTransId="{CB9FEE44-AF43-48F2-93A2-74F0025ED2B4}" sibTransId="{BA2627C7-E5F3-4C01-A546-79D16B9335CD}"/>
    <dgm:cxn modelId="{C3166F41-AD1F-416C-926E-32D1B5634DE1}" srcId="{77C74610-D63C-49CF-9253-0D4EEDA529DF}" destId="{593B9548-04D2-4E93-A12A-2F0F9EEB9CBB}" srcOrd="0" destOrd="0" parTransId="{29364584-D511-417A-83F1-60E191B1A6F2}" sibTransId="{92AF169D-57E4-4C4B-AB00-9C5A5688AAE7}"/>
    <dgm:cxn modelId="{E2029645-89E3-4BF6-A6AC-B5371B993958}" type="presOf" srcId="{BF43CC43-CA92-4287-9640-BF2D5512E71D}" destId="{E3AAE6CD-1438-454D-A758-CAD54A7FF1FA}" srcOrd="0" destOrd="0" presId="urn:microsoft.com/office/officeart/2005/8/layout/cycle2"/>
    <dgm:cxn modelId="{ABF50166-4E58-4218-BA79-17ACFDE725FD}" type="presOf" srcId="{8B4185CD-12F8-4B76-ACD5-82BBBB3365E2}" destId="{357DCA77-D28A-4772-869F-23B323541CD4}" srcOrd="0" destOrd="0" presId="urn:microsoft.com/office/officeart/2005/8/layout/cycle2"/>
    <dgm:cxn modelId="{52545171-835E-4A66-8CFA-500430DD529B}" type="presOf" srcId="{92AF169D-57E4-4C4B-AB00-9C5A5688AAE7}" destId="{0DB69B1E-C91A-49FC-888C-835E16514708}" srcOrd="0" destOrd="0" presId="urn:microsoft.com/office/officeart/2005/8/layout/cycle2"/>
    <dgm:cxn modelId="{3A62258B-CFA2-4C26-8FB4-677A9E1C4B55}" srcId="{77C74610-D63C-49CF-9253-0D4EEDA529DF}" destId="{8B4185CD-12F8-4B76-ACD5-82BBBB3365E2}" srcOrd="1" destOrd="0" parTransId="{6EA5442C-C41C-4633-8E89-3AA4AA601396}" sibTransId="{B22F0D35-DF58-44D1-8368-90B43973D331}"/>
    <dgm:cxn modelId="{6CDA51A7-681B-4146-9F35-4498309644FB}" type="presOf" srcId="{37179EFE-EBB7-4737-924E-4956487583EE}" destId="{46D32539-57B6-46ED-B5BE-165467BB8B68}" srcOrd="0" destOrd="0" presId="urn:microsoft.com/office/officeart/2005/8/layout/cycle2"/>
    <dgm:cxn modelId="{47EC4CA8-B596-49B0-9B72-076EF488209C}" type="presOf" srcId="{7FFA7A67-B8B4-44F1-95B6-DD1DF9EC0B25}" destId="{5B6081F8-A0F1-4B4F-89BF-4D8A08810171}" srcOrd="0" destOrd="0" presId="urn:microsoft.com/office/officeart/2005/8/layout/cycle2"/>
    <dgm:cxn modelId="{C03AEFAB-1201-43FB-9FE8-68AFE00A8660}" type="presOf" srcId="{BA2627C7-E5F3-4C01-A546-79D16B9335CD}" destId="{22A4DE31-248C-45ED-987F-2937EBB8E478}" srcOrd="1" destOrd="0" presId="urn:microsoft.com/office/officeart/2005/8/layout/cycle2"/>
    <dgm:cxn modelId="{F98F87D7-3604-40E2-B006-FCE679E06537}" type="presOf" srcId="{B22F0D35-DF58-44D1-8368-90B43973D331}" destId="{C5FA8659-415C-4908-9B07-03A7646FD9C0}" srcOrd="1" destOrd="0" presId="urn:microsoft.com/office/officeart/2005/8/layout/cycle2"/>
    <dgm:cxn modelId="{BEA01BE3-0267-4EA5-B78A-105A39669CDF}" type="presOf" srcId="{593B9548-04D2-4E93-A12A-2F0F9EEB9CBB}" destId="{2B21C2CD-583B-4910-A50F-3A5380B9C85B}" srcOrd="0" destOrd="0" presId="urn:microsoft.com/office/officeart/2005/8/layout/cycle2"/>
    <dgm:cxn modelId="{B69DA3FF-5D48-4157-9D4A-580B785A9388}" type="presOf" srcId="{77C74610-D63C-49CF-9253-0D4EEDA529DF}" destId="{4589DC11-6733-40C2-8E85-239457A45689}" srcOrd="0" destOrd="0" presId="urn:microsoft.com/office/officeart/2005/8/layout/cycle2"/>
    <dgm:cxn modelId="{0A34D3D1-00D2-4A1C-AD64-B5DD67F56DF0}" type="presParOf" srcId="{4589DC11-6733-40C2-8E85-239457A45689}" destId="{2B21C2CD-583B-4910-A50F-3A5380B9C85B}" srcOrd="0" destOrd="0" presId="urn:microsoft.com/office/officeart/2005/8/layout/cycle2"/>
    <dgm:cxn modelId="{47314977-CD06-4BAA-834C-E5D1CD48FC2B}" type="presParOf" srcId="{4589DC11-6733-40C2-8E85-239457A45689}" destId="{0DB69B1E-C91A-49FC-888C-835E16514708}" srcOrd="1" destOrd="0" presId="urn:microsoft.com/office/officeart/2005/8/layout/cycle2"/>
    <dgm:cxn modelId="{05FBE690-F44B-4BA1-84D6-5BDAC9F4CEC8}" type="presParOf" srcId="{0DB69B1E-C91A-49FC-888C-835E16514708}" destId="{4ACC7E0B-4518-4102-879A-DCADD01EF4EC}" srcOrd="0" destOrd="0" presId="urn:microsoft.com/office/officeart/2005/8/layout/cycle2"/>
    <dgm:cxn modelId="{28AB2BCE-FE9F-4A41-8B4D-38EFFFE976B5}" type="presParOf" srcId="{4589DC11-6733-40C2-8E85-239457A45689}" destId="{357DCA77-D28A-4772-869F-23B323541CD4}" srcOrd="2" destOrd="0" presId="urn:microsoft.com/office/officeart/2005/8/layout/cycle2"/>
    <dgm:cxn modelId="{665D4473-5DFB-4FDC-AF9C-B7D753DBE441}" type="presParOf" srcId="{4589DC11-6733-40C2-8E85-239457A45689}" destId="{060B14B1-9C3C-4538-8B9C-BD36237DBA76}" srcOrd="3" destOrd="0" presId="urn:microsoft.com/office/officeart/2005/8/layout/cycle2"/>
    <dgm:cxn modelId="{B5FB9B1C-E6B7-4E57-AADB-E6B99204DD27}" type="presParOf" srcId="{060B14B1-9C3C-4538-8B9C-BD36237DBA76}" destId="{C5FA8659-415C-4908-9B07-03A7646FD9C0}" srcOrd="0" destOrd="0" presId="urn:microsoft.com/office/officeart/2005/8/layout/cycle2"/>
    <dgm:cxn modelId="{9AAFB843-D160-4B25-AC0D-060FD95385AC}" type="presParOf" srcId="{4589DC11-6733-40C2-8E85-239457A45689}" destId="{E3AAE6CD-1438-454D-A758-CAD54A7FF1FA}" srcOrd="4" destOrd="0" presId="urn:microsoft.com/office/officeart/2005/8/layout/cycle2"/>
    <dgm:cxn modelId="{C0E84D99-C86E-42C3-B406-0BCF268862A2}" type="presParOf" srcId="{4589DC11-6733-40C2-8E85-239457A45689}" destId="{065A993F-53E7-460B-B0A0-53883180B299}" srcOrd="5" destOrd="0" presId="urn:microsoft.com/office/officeart/2005/8/layout/cycle2"/>
    <dgm:cxn modelId="{A0C3BE6D-7A91-4A50-BEA4-1C422FC98569}" type="presParOf" srcId="{065A993F-53E7-460B-B0A0-53883180B299}" destId="{22A4DE31-248C-45ED-987F-2937EBB8E478}" srcOrd="0" destOrd="0" presId="urn:microsoft.com/office/officeart/2005/8/layout/cycle2"/>
    <dgm:cxn modelId="{B95F668B-928E-4C16-8A24-AB4CAAB78ECC}" type="presParOf" srcId="{4589DC11-6733-40C2-8E85-239457A45689}" destId="{5B6081F8-A0F1-4B4F-89BF-4D8A08810171}" srcOrd="6" destOrd="0" presId="urn:microsoft.com/office/officeart/2005/8/layout/cycle2"/>
    <dgm:cxn modelId="{86A7D157-156F-4B3A-B3DC-933488FDB633}" type="presParOf" srcId="{4589DC11-6733-40C2-8E85-239457A45689}" destId="{46D32539-57B6-46ED-B5BE-165467BB8B68}" srcOrd="7" destOrd="0" presId="urn:microsoft.com/office/officeart/2005/8/layout/cycle2"/>
    <dgm:cxn modelId="{EE59AEF8-4F9E-4CF3-87AD-871F61615185}" type="presParOf" srcId="{46D32539-57B6-46ED-B5BE-165467BB8B68}" destId="{F3F0BC17-A368-451E-A6A2-C00F7CAA24BD}"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063597C-CFD0-4C19-9BDA-0B02B20C1E2A}"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GB"/>
        </a:p>
      </dgm:t>
    </dgm:pt>
    <dgm:pt modelId="{110292DF-008D-49A9-BB3C-2DE1F98588D5}">
      <dgm:prSet phldrT="[Text]" custT="1"/>
      <dgm:spPr/>
      <dgm:t>
        <a:bodyPr/>
        <a:lstStyle/>
        <a:p>
          <a:r>
            <a:rPr lang="en-GB" sz="1200" dirty="0"/>
            <a:t>Building location</a:t>
          </a:r>
        </a:p>
      </dgm:t>
    </dgm:pt>
    <dgm:pt modelId="{61CAC6D2-2B3E-468C-B192-D40853DC0A37}" type="parTrans" cxnId="{D369690F-4A98-4BDC-ABDC-5CFA50AB1583}">
      <dgm:prSet/>
      <dgm:spPr/>
      <dgm:t>
        <a:bodyPr/>
        <a:lstStyle/>
        <a:p>
          <a:endParaRPr lang="en-GB" sz="1200"/>
        </a:p>
      </dgm:t>
    </dgm:pt>
    <dgm:pt modelId="{9B865050-8E08-4354-B16A-627A14089DB9}" type="sibTrans" cxnId="{D369690F-4A98-4BDC-ABDC-5CFA50AB1583}">
      <dgm:prSet custT="1"/>
      <dgm:spPr/>
      <dgm:t>
        <a:bodyPr/>
        <a:lstStyle/>
        <a:p>
          <a:pPr marL="0" lvl="0" indent="0" algn="ctr" defTabSz="800100">
            <a:lnSpc>
              <a:spcPct val="90000"/>
            </a:lnSpc>
            <a:spcBef>
              <a:spcPct val="0"/>
            </a:spcBef>
            <a:spcAft>
              <a:spcPct val="35000"/>
            </a:spcAft>
            <a:buNone/>
          </a:pPr>
          <a:r>
            <a:rPr lang="en-GB" sz="1200" kern="1200" dirty="0"/>
            <a:t>Building design</a:t>
          </a:r>
          <a:endParaRPr lang="en-GB" sz="1200" kern="1200" dirty="0">
            <a:solidFill>
              <a:srgbClr val="FFFFFF"/>
            </a:solidFill>
            <a:latin typeface="Arial"/>
            <a:ea typeface="宋体"/>
            <a:cs typeface="+mn-cs"/>
          </a:endParaRPr>
        </a:p>
      </dgm:t>
    </dgm:pt>
    <dgm:pt modelId="{25B9D1A7-9DB9-4237-B58E-267691FEB51E}">
      <dgm:prSet phldrT="[Text]" custT="1"/>
      <dgm:spPr>
        <a:solidFill>
          <a:schemeClr val="accent1">
            <a:lumMod val="60000"/>
            <a:lumOff val="40000"/>
          </a:schemeClr>
        </a:solidFill>
      </dgm:spPr>
      <dgm:t>
        <a:bodyPr/>
        <a:lstStyle/>
        <a:p>
          <a:r>
            <a:rPr lang="en-GB" sz="1200" dirty="0"/>
            <a:t>Gum Springs</a:t>
          </a:r>
        </a:p>
      </dgm:t>
    </dgm:pt>
    <dgm:pt modelId="{AF77F4C9-065E-489C-B831-6C9CBC4ED588}" type="parTrans" cxnId="{D33A377D-2D46-4187-B5A3-32006EC9075A}">
      <dgm:prSet/>
      <dgm:spPr/>
      <dgm:t>
        <a:bodyPr/>
        <a:lstStyle/>
        <a:p>
          <a:endParaRPr lang="en-GB" sz="1200"/>
        </a:p>
      </dgm:t>
    </dgm:pt>
    <dgm:pt modelId="{0CD7D2EA-C218-451B-BBE9-43F0D3FF0649}" type="sibTrans" cxnId="{D33A377D-2D46-4187-B5A3-32006EC9075A}">
      <dgm:prSet custT="1"/>
      <dgm:spPr/>
      <dgm:t>
        <a:bodyPr/>
        <a:lstStyle/>
        <a:p>
          <a:r>
            <a:rPr lang="en-GB" sz="1200" dirty="0">
              <a:solidFill>
                <a:srgbClr val="FFFFFF"/>
              </a:solidFill>
            </a:rPr>
            <a:t>Hazardous Material Handling Protocols</a:t>
          </a:r>
          <a:endParaRPr lang="en-GB" sz="1200" dirty="0"/>
        </a:p>
      </dgm:t>
    </dgm:pt>
    <dgm:pt modelId="{544638BD-3FED-495F-AA52-0DDEBF7FC66C}">
      <dgm:prSet phldrT="[Text]" custT="1"/>
      <dgm:spPr>
        <a:solidFill>
          <a:schemeClr val="accent1">
            <a:lumMod val="60000"/>
            <a:lumOff val="40000"/>
          </a:schemeClr>
        </a:solidFill>
      </dgm:spPr>
      <dgm:t>
        <a:bodyPr/>
        <a:lstStyle/>
        <a:p>
          <a:r>
            <a:rPr lang="en-GB" sz="1200" dirty="0"/>
            <a:t>Regain</a:t>
          </a:r>
        </a:p>
      </dgm:t>
    </dgm:pt>
    <dgm:pt modelId="{8925D851-169C-4228-BD4D-7C11081595D1}" type="parTrans" cxnId="{85E785CC-31E2-47D0-AC60-790250CF685C}">
      <dgm:prSet/>
      <dgm:spPr/>
      <dgm:t>
        <a:bodyPr/>
        <a:lstStyle/>
        <a:p>
          <a:endParaRPr lang="en-GB" sz="1200"/>
        </a:p>
      </dgm:t>
    </dgm:pt>
    <dgm:pt modelId="{83881778-B3C9-47DB-869A-9EA9EB532937}" type="sibTrans" cxnId="{85E785CC-31E2-47D0-AC60-790250CF685C}">
      <dgm:prSet custT="1"/>
      <dgm:spPr>
        <a:solidFill>
          <a:schemeClr val="accent1">
            <a:lumMod val="60000"/>
            <a:lumOff val="40000"/>
          </a:schemeClr>
        </a:solidFill>
      </dgm:spPr>
      <dgm:t>
        <a:bodyPr/>
        <a:lstStyle/>
        <a:p>
          <a:r>
            <a:rPr lang="en-GB" sz="1200" dirty="0"/>
            <a:t>Befesa</a:t>
          </a:r>
        </a:p>
      </dgm:t>
    </dgm:pt>
    <dgm:pt modelId="{B2C72C20-F13B-4DC1-BD6B-6E02CE6DD2BE}">
      <dgm:prSet phldrT="[Text]" custT="1"/>
      <dgm:spPr/>
      <dgm:t>
        <a:bodyPr/>
        <a:lstStyle/>
        <a:p>
          <a:r>
            <a:rPr lang="en-GB" sz="1200" dirty="0"/>
            <a:t>Basel Convention</a:t>
          </a:r>
        </a:p>
      </dgm:t>
    </dgm:pt>
    <dgm:pt modelId="{61D35334-4A93-4181-B9E9-A20F72522F03}" type="parTrans" cxnId="{B328B2B0-CE4D-4B99-BADD-9EC57C187144}">
      <dgm:prSet/>
      <dgm:spPr/>
      <dgm:t>
        <a:bodyPr/>
        <a:lstStyle/>
        <a:p>
          <a:endParaRPr lang="en-GB" sz="1200"/>
        </a:p>
      </dgm:t>
    </dgm:pt>
    <dgm:pt modelId="{E28D1A54-F270-41D2-BD1E-8D00B3D5BA55}" type="sibTrans" cxnId="{B328B2B0-CE4D-4B99-BADD-9EC57C187144}">
      <dgm:prSet custT="1"/>
      <dgm:spPr>
        <a:solidFill>
          <a:schemeClr val="accent1">
            <a:lumMod val="60000"/>
            <a:lumOff val="40000"/>
          </a:schemeClr>
        </a:solidFill>
      </dgm:spPr>
      <dgm:t>
        <a:bodyPr/>
        <a:lstStyle/>
        <a:p>
          <a:r>
            <a:rPr lang="en-GB" sz="1200" dirty="0"/>
            <a:t>Low caustic leaching &amp; liming</a:t>
          </a:r>
        </a:p>
      </dgm:t>
    </dgm:pt>
    <dgm:pt modelId="{3DC49D12-7237-471A-AD65-A1E62619A4AF}">
      <dgm:prSet phldrT="[Text]" custT="1"/>
      <dgm:spPr>
        <a:solidFill>
          <a:schemeClr val="tx1">
            <a:lumMod val="60000"/>
            <a:lumOff val="40000"/>
          </a:schemeClr>
        </a:solidFill>
      </dgm:spPr>
      <dgm:t>
        <a:bodyPr/>
        <a:lstStyle/>
        <a:p>
          <a:r>
            <a:rPr lang="en-GB" sz="1200" dirty="0"/>
            <a:t>Health &amp; safety systems</a:t>
          </a:r>
        </a:p>
      </dgm:t>
    </dgm:pt>
    <dgm:pt modelId="{4BF0698E-CF97-444F-BB4E-4610BA47F503}" type="parTrans" cxnId="{1F79B3A4-9FF8-4069-B29E-B7EE81A62FB7}">
      <dgm:prSet/>
      <dgm:spPr/>
      <dgm:t>
        <a:bodyPr/>
        <a:lstStyle/>
        <a:p>
          <a:endParaRPr lang="en-GB" sz="1200"/>
        </a:p>
      </dgm:t>
    </dgm:pt>
    <dgm:pt modelId="{CB5FFB84-2811-419E-BBFB-64D7344F5B8C}" type="sibTrans" cxnId="{1F79B3A4-9FF8-4069-B29E-B7EE81A62FB7}">
      <dgm:prSet custT="1"/>
      <dgm:spPr>
        <a:solidFill>
          <a:schemeClr val="tx1">
            <a:lumMod val="60000"/>
            <a:lumOff val="40000"/>
          </a:schemeClr>
        </a:solidFill>
      </dgm:spPr>
      <dgm:t>
        <a:bodyPr/>
        <a:lstStyle/>
        <a:p>
          <a:r>
            <a:rPr lang="en-GB" sz="1200" dirty="0"/>
            <a:t>Appropriate disposal practices</a:t>
          </a:r>
        </a:p>
      </dgm:t>
    </dgm:pt>
    <dgm:pt modelId="{563D9F10-A929-441B-8780-3C6E62186D1C}">
      <dgm:prSet phldrT="[Text]" custT="1"/>
      <dgm:spPr>
        <a:solidFill>
          <a:schemeClr val="tx1">
            <a:lumMod val="60000"/>
            <a:lumOff val="40000"/>
          </a:schemeClr>
        </a:solidFill>
      </dgm:spPr>
      <dgm:t>
        <a:bodyPr/>
        <a:lstStyle/>
        <a:p>
          <a:r>
            <a:rPr lang="en-GB" sz="1200" b="0" dirty="0"/>
            <a:t>Impact &amp; monitoring</a:t>
          </a:r>
        </a:p>
      </dgm:t>
    </dgm:pt>
    <dgm:pt modelId="{A914B04E-586A-414B-BFFC-913D6A882719}" type="parTrans" cxnId="{01D9056E-F244-4150-9E17-121FAB95E217}">
      <dgm:prSet/>
      <dgm:spPr/>
      <dgm:t>
        <a:bodyPr/>
        <a:lstStyle/>
        <a:p>
          <a:endParaRPr lang="en-GB" sz="1200"/>
        </a:p>
      </dgm:t>
    </dgm:pt>
    <dgm:pt modelId="{9B8836CC-405D-45CE-9079-82A6231565CA}" type="sibTrans" cxnId="{01D9056E-F244-4150-9E17-121FAB95E217}">
      <dgm:prSet custT="1"/>
      <dgm:spPr>
        <a:solidFill>
          <a:schemeClr val="tx1">
            <a:lumMod val="60000"/>
            <a:lumOff val="40000"/>
          </a:schemeClr>
        </a:solidFill>
      </dgm:spPr>
      <dgm:t>
        <a:bodyPr/>
        <a:lstStyle/>
        <a:p>
          <a:r>
            <a:rPr lang="en-GB" sz="1200" dirty="0"/>
            <a:t>Pre-treatment &amp; landfill design</a:t>
          </a:r>
        </a:p>
      </dgm:t>
    </dgm:pt>
    <dgm:pt modelId="{FD7F7913-94FE-49C8-AFBD-45DCD903FC53}">
      <dgm:prSet phldrT="[Text]" custT="1"/>
      <dgm:spPr>
        <a:solidFill>
          <a:schemeClr val="accent1">
            <a:lumMod val="60000"/>
            <a:lumOff val="40000"/>
          </a:schemeClr>
        </a:solidFill>
      </dgm:spPr>
      <dgm:t>
        <a:bodyPr/>
        <a:lstStyle/>
        <a:p>
          <a:r>
            <a:rPr lang="en-GB" sz="1200" dirty="0"/>
            <a:t>Weston</a:t>
          </a:r>
        </a:p>
      </dgm:t>
    </dgm:pt>
    <dgm:pt modelId="{1807E7B2-427C-4665-AA74-E86B9DCA0ED9}" type="parTrans" cxnId="{8C96FC90-5DCD-45CF-AB54-78DAEF06D874}">
      <dgm:prSet/>
      <dgm:spPr/>
      <dgm:t>
        <a:bodyPr/>
        <a:lstStyle/>
        <a:p>
          <a:endParaRPr lang="en-GB" sz="1200"/>
        </a:p>
      </dgm:t>
    </dgm:pt>
    <dgm:pt modelId="{2D8501D2-057E-4748-8C0B-A8BF754E436D}" type="sibTrans" cxnId="{8C96FC90-5DCD-45CF-AB54-78DAEF06D874}">
      <dgm:prSet custT="1"/>
      <dgm:spPr>
        <a:solidFill>
          <a:schemeClr val="tx1">
            <a:lumMod val="60000"/>
            <a:lumOff val="40000"/>
          </a:schemeClr>
        </a:solidFill>
      </dgm:spPr>
      <dgm:t>
        <a:bodyPr/>
        <a:lstStyle/>
        <a:p>
          <a:r>
            <a:rPr lang="en-GB" sz="1200" dirty="0"/>
            <a:t>Licensing &amp; permitting</a:t>
          </a:r>
        </a:p>
      </dgm:t>
    </dgm:pt>
    <dgm:pt modelId="{F520D75F-B411-430B-A3F2-92852F27F5A2}" type="pres">
      <dgm:prSet presAssocID="{6063597C-CFD0-4C19-9BDA-0B02B20C1E2A}" presName="Name0" presStyleCnt="0">
        <dgm:presLayoutVars>
          <dgm:chMax/>
          <dgm:chPref/>
          <dgm:dir/>
          <dgm:animLvl val="lvl"/>
        </dgm:presLayoutVars>
      </dgm:prSet>
      <dgm:spPr/>
    </dgm:pt>
    <dgm:pt modelId="{114B57CC-7EE1-4026-8B9B-9C301EBA3E51}" type="pres">
      <dgm:prSet presAssocID="{110292DF-008D-49A9-BB3C-2DE1F98588D5}" presName="composite" presStyleCnt="0"/>
      <dgm:spPr/>
    </dgm:pt>
    <dgm:pt modelId="{A1B74E72-4592-450C-97A6-BD69934C3B74}" type="pres">
      <dgm:prSet presAssocID="{110292DF-008D-49A9-BB3C-2DE1F98588D5}" presName="Parent1" presStyleLbl="node1" presStyleIdx="0" presStyleCnt="14" custLinFactX="-14009" custLinFactNeighborX="-100000" custLinFactNeighborY="-1943">
        <dgm:presLayoutVars>
          <dgm:chMax val="1"/>
          <dgm:chPref val="1"/>
          <dgm:bulletEnabled val="1"/>
        </dgm:presLayoutVars>
      </dgm:prSet>
      <dgm:spPr/>
    </dgm:pt>
    <dgm:pt modelId="{B82F5489-0358-46B0-8193-556C67AD90F1}" type="pres">
      <dgm:prSet presAssocID="{110292DF-008D-49A9-BB3C-2DE1F98588D5}" presName="Childtext1" presStyleLbl="revTx" presStyleIdx="0" presStyleCnt="7">
        <dgm:presLayoutVars>
          <dgm:chMax val="0"/>
          <dgm:chPref val="0"/>
          <dgm:bulletEnabled val="1"/>
        </dgm:presLayoutVars>
      </dgm:prSet>
      <dgm:spPr/>
    </dgm:pt>
    <dgm:pt modelId="{6F9D5AF2-5A8D-4463-8FEB-69092EEC6A88}" type="pres">
      <dgm:prSet presAssocID="{110292DF-008D-49A9-BB3C-2DE1F98588D5}" presName="BalanceSpacing" presStyleCnt="0"/>
      <dgm:spPr/>
    </dgm:pt>
    <dgm:pt modelId="{2CCD061A-9524-43F1-BD77-FE297299F5E6}" type="pres">
      <dgm:prSet presAssocID="{110292DF-008D-49A9-BB3C-2DE1F98588D5}" presName="BalanceSpacing1" presStyleCnt="0"/>
      <dgm:spPr/>
    </dgm:pt>
    <dgm:pt modelId="{89D1A6D2-112E-460B-B410-74D88E84EB6F}" type="pres">
      <dgm:prSet presAssocID="{9B865050-8E08-4354-B16A-627A14089DB9}" presName="Accent1Text" presStyleLbl="node1" presStyleIdx="1" presStyleCnt="14" custLinFactX="-11261" custLinFactNeighborX="-100000" custLinFactNeighborY="-148"/>
      <dgm:spPr/>
    </dgm:pt>
    <dgm:pt modelId="{8869BE3E-DB2C-4176-A5F6-137A7D380DB8}" type="pres">
      <dgm:prSet presAssocID="{9B865050-8E08-4354-B16A-627A14089DB9}" presName="spaceBetweenRectangles" presStyleCnt="0"/>
      <dgm:spPr/>
    </dgm:pt>
    <dgm:pt modelId="{8236A92B-77AD-424D-842B-3B702108A121}" type="pres">
      <dgm:prSet presAssocID="{25B9D1A7-9DB9-4237-B58E-267691FEB51E}" presName="composite" presStyleCnt="0"/>
      <dgm:spPr/>
    </dgm:pt>
    <dgm:pt modelId="{43F985F9-0B6E-4046-ACD0-6B0BC390DA15}" type="pres">
      <dgm:prSet presAssocID="{25B9D1A7-9DB9-4237-B58E-267691FEB51E}" presName="Parent1" presStyleLbl="node1" presStyleIdx="2" presStyleCnt="14" custLinFactX="-13396" custLinFactNeighborX="-100000" custLinFactNeighborY="-1133">
        <dgm:presLayoutVars>
          <dgm:chMax val="1"/>
          <dgm:chPref val="1"/>
          <dgm:bulletEnabled val="1"/>
        </dgm:presLayoutVars>
      </dgm:prSet>
      <dgm:spPr/>
    </dgm:pt>
    <dgm:pt modelId="{CFAC96CB-1BA6-4080-BE5B-7300806EFCB5}" type="pres">
      <dgm:prSet presAssocID="{25B9D1A7-9DB9-4237-B58E-267691FEB51E}" presName="Childtext1" presStyleLbl="revTx" presStyleIdx="1" presStyleCnt="7">
        <dgm:presLayoutVars>
          <dgm:chMax val="0"/>
          <dgm:chPref val="0"/>
          <dgm:bulletEnabled val="1"/>
        </dgm:presLayoutVars>
      </dgm:prSet>
      <dgm:spPr/>
    </dgm:pt>
    <dgm:pt modelId="{CA21AFFE-901C-476E-873C-795E3D7A59F7}" type="pres">
      <dgm:prSet presAssocID="{25B9D1A7-9DB9-4237-B58E-267691FEB51E}" presName="BalanceSpacing" presStyleCnt="0"/>
      <dgm:spPr/>
    </dgm:pt>
    <dgm:pt modelId="{D8DB34DB-7581-4943-A254-52ED40505F2F}" type="pres">
      <dgm:prSet presAssocID="{25B9D1A7-9DB9-4237-B58E-267691FEB51E}" presName="BalanceSpacing1" presStyleCnt="0"/>
      <dgm:spPr/>
    </dgm:pt>
    <dgm:pt modelId="{0ECCD645-C738-4758-A710-E05470F9099B}" type="pres">
      <dgm:prSet presAssocID="{0CD7D2EA-C218-451B-BBE9-43F0D3FF0649}" presName="Accent1Text" presStyleLbl="node1" presStyleIdx="3" presStyleCnt="14" custLinFactNeighborX="-61330" custLinFactNeighborY="-86463"/>
      <dgm:spPr/>
    </dgm:pt>
    <dgm:pt modelId="{7E58B8EF-670E-49AF-86AD-3ADD12C941F3}" type="pres">
      <dgm:prSet presAssocID="{0CD7D2EA-C218-451B-BBE9-43F0D3FF0649}" presName="spaceBetweenRectangles" presStyleCnt="0"/>
      <dgm:spPr/>
    </dgm:pt>
    <dgm:pt modelId="{F6455F69-D4CA-4504-8B79-079C13943475}" type="pres">
      <dgm:prSet presAssocID="{B2C72C20-F13B-4DC1-BD6B-6E02CE6DD2BE}" presName="composite" presStyleCnt="0"/>
      <dgm:spPr/>
    </dgm:pt>
    <dgm:pt modelId="{095222F5-0756-4CCE-B9D5-185422FE773E}" type="pres">
      <dgm:prSet presAssocID="{B2C72C20-F13B-4DC1-BD6B-6E02CE6DD2BE}" presName="Parent1" presStyleLbl="node1" presStyleIdx="4" presStyleCnt="14" custLinFactY="-70112" custLinFactNeighborX="96012" custLinFactNeighborY="-100000">
        <dgm:presLayoutVars>
          <dgm:chMax val="1"/>
          <dgm:chPref val="1"/>
          <dgm:bulletEnabled val="1"/>
        </dgm:presLayoutVars>
      </dgm:prSet>
      <dgm:spPr/>
    </dgm:pt>
    <dgm:pt modelId="{208FA034-C78F-4464-86B6-A6143D42D2CB}" type="pres">
      <dgm:prSet presAssocID="{B2C72C20-F13B-4DC1-BD6B-6E02CE6DD2BE}" presName="Childtext1" presStyleLbl="revTx" presStyleIdx="2" presStyleCnt="7">
        <dgm:presLayoutVars>
          <dgm:chMax val="0"/>
          <dgm:chPref val="0"/>
          <dgm:bulletEnabled val="1"/>
        </dgm:presLayoutVars>
      </dgm:prSet>
      <dgm:spPr/>
    </dgm:pt>
    <dgm:pt modelId="{95C15EF3-80E6-4BCF-A679-E2B53A4EFDF5}" type="pres">
      <dgm:prSet presAssocID="{B2C72C20-F13B-4DC1-BD6B-6E02CE6DD2BE}" presName="BalanceSpacing" presStyleCnt="0"/>
      <dgm:spPr/>
    </dgm:pt>
    <dgm:pt modelId="{384582A8-5CE6-40B9-9CF0-824731C49AED}" type="pres">
      <dgm:prSet presAssocID="{B2C72C20-F13B-4DC1-BD6B-6E02CE6DD2BE}" presName="BalanceSpacing1" presStyleCnt="0"/>
      <dgm:spPr/>
    </dgm:pt>
    <dgm:pt modelId="{50C5B5F2-BAFF-494F-A1C6-FFCCA4C03ED3}" type="pres">
      <dgm:prSet presAssocID="{E28D1A54-F270-41D2-BD1E-8D00B3D5BA55}" presName="Accent1Text" presStyleLbl="node1" presStyleIdx="5" presStyleCnt="14" custLinFactNeighborX="45240" custLinFactNeighborY="-86013"/>
      <dgm:spPr/>
    </dgm:pt>
    <dgm:pt modelId="{1C8C5311-1091-45E0-B340-D618DA4C4D7A}" type="pres">
      <dgm:prSet presAssocID="{E28D1A54-F270-41D2-BD1E-8D00B3D5BA55}" presName="spaceBetweenRectangles" presStyleCnt="0"/>
      <dgm:spPr/>
    </dgm:pt>
    <dgm:pt modelId="{7FB9804A-04B7-4284-B1A6-F2F48021A6D9}" type="pres">
      <dgm:prSet presAssocID="{544638BD-3FED-495F-AA52-0DDEBF7FC66C}" presName="composite" presStyleCnt="0"/>
      <dgm:spPr/>
    </dgm:pt>
    <dgm:pt modelId="{4E38B7B1-3B6F-4DE4-A8BC-C3DE40E89D30}" type="pres">
      <dgm:prSet presAssocID="{544638BD-3FED-495F-AA52-0DDEBF7FC66C}" presName="Parent1" presStyleLbl="node1" presStyleIdx="6" presStyleCnt="14" custLinFactX="100000" custLinFactY="-71765" custLinFactNeighborX="104539" custLinFactNeighborY="-100000">
        <dgm:presLayoutVars>
          <dgm:chMax val="1"/>
          <dgm:chPref val="1"/>
          <dgm:bulletEnabled val="1"/>
        </dgm:presLayoutVars>
      </dgm:prSet>
      <dgm:spPr/>
    </dgm:pt>
    <dgm:pt modelId="{B44C6116-A3C1-454A-B116-8161A594F379}" type="pres">
      <dgm:prSet presAssocID="{544638BD-3FED-495F-AA52-0DDEBF7FC66C}" presName="Childtext1" presStyleLbl="revTx" presStyleIdx="3" presStyleCnt="7">
        <dgm:presLayoutVars>
          <dgm:chMax val="0"/>
          <dgm:chPref val="0"/>
          <dgm:bulletEnabled val="1"/>
        </dgm:presLayoutVars>
      </dgm:prSet>
      <dgm:spPr/>
    </dgm:pt>
    <dgm:pt modelId="{7ECEC8C3-1E3B-46F4-9AC4-83AE5C4F2ACD}" type="pres">
      <dgm:prSet presAssocID="{544638BD-3FED-495F-AA52-0DDEBF7FC66C}" presName="BalanceSpacing" presStyleCnt="0"/>
      <dgm:spPr/>
    </dgm:pt>
    <dgm:pt modelId="{76005A55-90A3-4ACE-BFAB-FED050B1F0BA}" type="pres">
      <dgm:prSet presAssocID="{544638BD-3FED-495F-AA52-0DDEBF7FC66C}" presName="BalanceSpacing1" presStyleCnt="0"/>
      <dgm:spPr/>
    </dgm:pt>
    <dgm:pt modelId="{92359AB6-DAE4-4639-B47B-C6EBFAA07042}" type="pres">
      <dgm:prSet presAssocID="{83881778-B3C9-47DB-869A-9EA9EB532937}" presName="Accent1Text" presStyleLbl="node1" presStyleIdx="7" presStyleCnt="14" custLinFactY="-71765" custLinFactNeighborX="-10007" custLinFactNeighborY="-100000"/>
      <dgm:spPr/>
    </dgm:pt>
    <dgm:pt modelId="{290E5EAF-04B9-4DF9-B89A-C1F91E456E12}" type="pres">
      <dgm:prSet presAssocID="{83881778-B3C9-47DB-869A-9EA9EB532937}" presName="spaceBetweenRectangles" presStyleCnt="0"/>
      <dgm:spPr/>
    </dgm:pt>
    <dgm:pt modelId="{93C04453-1465-4E84-8783-FCDD4B9343F0}" type="pres">
      <dgm:prSet presAssocID="{3DC49D12-7237-471A-AD65-A1E62619A4AF}" presName="composite" presStyleCnt="0"/>
      <dgm:spPr/>
    </dgm:pt>
    <dgm:pt modelId="{5691E9C3-2A42-41F1-94C4-B2E45CCAEC20}" type="pres">
      <dgm:prSet presAssocID="{3DC49D12-7237-471A-AD65-A1E62619A4AF}" presName="Parent1" presStyleLbl="node1" presStyleIdx="8" presStyleCnt="14" custLinFactX="100000" custLinFactY="-71765" custLinFactNeighborX="103605" custLinFactNeighborY="-100000">
        <dgm:presLayoutVars>
          <dgm:chMax val="1"/>
          <dgm:chPref val="1"/>
          <dgm:bulletEnabled val="1"/>
        </dgm:presLayoutVars>
      </dgm:prSet>
      <dgm:spPr/>
    </dgm:pt>
    <dgm:pt modelId="{D0EA5DD9-B296-4106-8E02-1C642E7E052D}" type="pres">
      <dgm:prSet presAssocID="{3DC49D12-7237-471A-AD65-A1E62619A4AF}" presName="Childtext1" presStyleLbl="revTx" presStyleIdx="4" presStyleCnt="7">
        <dgm:presLayoutVars>
          <dgm:chMax val="0"/>
          <dgm:chPref val="0"/>
          <dgm:bulletEnabled val="1"/>
        </dgm:presLayoutVars>
      </dgm:prSet>
      <dgm:spPr/>
    </dgm:pt>
    <dgm:pt modelId="{2A7039F6-4C61-4519-AE5D-FFD5D5C8AFD6}" type="pres">
      <dgm:prSet presAssocID="{3DC49D12-7237-471A-AD65-A1E62619A4AF}" presName="BalanceSpacing" presStyleCnt="0"/>
      <dgm:spPr/>
    </dgm:pt>
    <dgm:pt modelId="{31A95DCD-1170-4220-9C24-2995F44221EE}" type="pres">
      <dgm:prSet presAssocID="{3DC49D12-7237-471A-AD65-A1E62619A4AF}" presName="BalanceSpacing1" presStyleCnt="0"/>
      <dgm:spPr/>
    </dgm:pt>
    <dgm:pt modelId="{39DB796E-6E25-4C07-B3F2-37F945C59635}" type="pres">
      <dgm:prSet presAssocID="{CB5FFB84-2811-419E-BBFB-64D7344F5B8C}" presName="Accent1Text" presStyleLbl="node1" presStyleIdx="9" presStyleCnt="14" custLinFactY="-71765" custLinFactNeighborX="-8033" custLinFactNeighborY="-100000"/>
      <dgm:spPr/>
    </dgm:pt>
    <dgm:pt modelId="{CD35978A-7A4A-4069-B40D-4EEA4BFAF7B3}" type="pres">
      <dgm:prSet presAssocID="{CB5FFB84-2811-419E-BBFB-64D7344F5B8C}" presName="spaceBetweenRectangles" presStyleCnt="0"/>
      <dgm:spPr/>
    </dgm:pt>
    <dgm:pt modelId="{BC5DC6AC-6EB2-45CD-AE55-64DFE5E53599}" type="pres">
      <dgm:prSet presAssocID="{563D9F10-A929-441B-8780-3C6E62186D1C}" presName="composite" presStyleCnt="0"/>
      <dgm:spPr/>
    </dgm:pt>
    <dgm:pt modelId="{06F4250F-F9AD-4CB5-B0BE-D7C22C772F5D}" type="pres">
      <dgm:prSet presAssocID="{563D9F10-A929-441B-8780-3C6E62186D1C}" presName="Parent1" presStyleLbl="node1" presStyleIdx="10" presStyleCnt="14" custLinFactX="51266" custLinFactY="-100000" custLinFactNeighborX="100000" custLinFactNeighborY="-154367">
        <dgm:presLayoutVars>
          <dgm:chMax val="1"/>
          <dgm:chPref val="1"/>
          <dgm:bulletEnabled val="1"/>
        </dgm:presLayoutVars>
      </dgm:prSet>
      <dgm:spPr/>
    </dgm:pt>
    <dgm:pt modelId="{8B9A68E8-3E44-46A3-8CB7-5533D13B9294}" type="pres">
      <dgm:prSet presAssocID="{563D9F10-A929-441B-8780-3C6E62186D1C}" presName="Childtext1" presStyleLbl="revTx" presStyleIdx="5" presStyleCnt="7">
        <dgm:presLayoutVars>
          <dgm:chMax val="0"/>
          <dgm:chPref val="0"/>
          <dgm:bulletEnabled val="1"/>
        </dgm:presLayoutVars>
      </dgm:prSet>
      <dgm:spPr/>
    </dgm:pt>
    <dgm:pt modelId="{2BE74E7B-386D-4CED-8262-2D413F8F7AEA}" type="pres">
      <dgm:prSet presAssocID="{563D9F10-A929-441B-8780-3C6E62186D1C}" presName="BalanceSpacing" presStyleCnt="0"/>
      <dgm:spPr/>
    </dgm:pt>
    <dgm:pt modelId="{76DDF195-B5A3-4EA3-9EF9-7CA79D586D89}" type="pres">
      <dgm:prSet presAssocID="{563D9F10-A929-441B-8780-3C6E62186D1C}" presName="BalanceSpacing1" presStyleCnt="0"/>
      <dgm:spPr/>
    </dgm:pt>
    <dgm:pt modelId="{3AA4BC0E-7629-415E-A83B-FB0CF0ECA137}" type="pres">
      <dgm:prSet presAssocID="{9B8836CC-405D-45CE-9079-82A6231565CA}" presName="Accent1Text" presStyleLbl="node1" presStyleIdx="11" presStyleCnt="14" custLinFactY="-100000" custLinFactNeighborX="-63280" custLinFactNeighborY="-154367"/>
      <dgm:spPr/>
    </dgm:pt>
    <dgm:pt modelId="{4455F56F-349E-4BC6-A7BF-B137908C1BBD}" type="pres">
      <dgm:prSet presAssocID="{9B8836CC-405D-45CE-9079-82A6231565CA}" presName="spaceBetweenRectangles" presStyleCnt="0"/>
      <dgm:spPr/>
    </dgm:pt>
    <dgm:pt modelId="{42AE23F8-B85D-47F1-B6F8-094793FB9179}" type="pres">
      <dgm:prSet presAssocID="{FD7F7913-94FE-49C8-AFBD-45DCD903FC53}" presName="composite" presStyleCnt="0"/>
      <dgm:spPr/>
    </dgm:pt>
    <dgm:pt modelId="{9A09FC6E-20B5-48D6-BF9C-3237039414A2}" type="pres">
      <dgm:prSet presAssocID="{FD7F7913-94FE-49C8-AFBD-45DCD903FC53}" presName="Parent1" presStyleLbl="node1" presStyleIdx="12" presStyleCnt="14" custLinFactX="100000" custLinFactY="-200000" custLinFactNeighborX="158562" custLinFactNeighborY="-224920">
        <dgm:presLayoutVars>
          <dgm:chMax val="1"/>
          <dgm:chPref val="1"/>
          <dgm:bulletEnabled val="1"/>
        </dgm:presLayoutVars>
      </dgm:prSet>
      <dgm:spPr/>
    </dgm:pt>
    <dgm:pt modelId="{C469472D-A92B-427B-836E-39E89B09A723}" type="pres">
      <dgm:prSet presAssocID="{FD7F7913-94FE-49C8-AFBD-45DCD903FC53}" presName="Childtext1" presStyleLbl="revTx" presStyleIdx="6" presStyleCnt="7">
        <dgm:presLayoutVars>
          <dgm:chMax val="0"/>
          <dgm:chPref val="0"/>
          <dgm:bulletEnabled val="1"/>
        </dgm:presLayoutVars>
      </dgm:prSet>
      <dgm:spPr/>
    </dgm:pt>
    <dgm:pt modelId="{B64D3755-1F1D-41E7-B5F5-611C5AF8A31D}" type="pres">
      <dgm:prSet presAssocID="{FD7F7913-94FE-49C8-AFBD-45DCD903FC53}" presName="BalanceSpacing" presStyleCnt="0"/>
      <dgm:spPr/>
    </dgm:pt>
    <dgm:pt modelId="{3494E8F7-A6E6-4F9B-90EF-CB89FE10F00E}" type="pres">
      <dgm:prSet presAssocID="{FD7F7913-94FE-49C8-AFBD-45DCD903FC53}" presName="BalanceSpacing1" presStyleCnt="0"/>
      <dgm:spPr/>
    </dgm:pt>
    <dgm:pt modelId="{A5BD50FD-DCD4-40C4-8F9B-1DD77ADC6CA0}" type="pres">
      <dgm:prSet presAssocID="{2D8501D2-057E-4748-8C0B-A8BF754E436D}" presName="Accent1Text" presStyleLbl="node1" presStyleIdx="13" presStyleCnt="14" custLinFactX="200000" custLinFactY="-143114" custLinFactNeighborX="221622" custLinFactNeighborY="-200000"/>
      <dgm:spPr/>
    </dgm:pt>
  </dgm:ptLst>
  <dgm:cxnLst>
    <dgm:cxn modelId="{59A6510B-CD38-4F58-88D9-0B533B854FE8}" type="presOf" srcId="{83881778-B3C9-47DB-869A-9EA9EB532937}" destId="{92359AB6-DAE4-4639-B47B-C6EBFAA07042}" srcOrd="0" destOrd="0" presId="urn:microsoft.com/office/officeart/2008/layout/AlternatingHexagons"/>
    <dgm:cxn modelId="{FCE5DB0B-BD33-432C-AE7B-679E2C301C69}" type="presOf" srcId="{563D9F10-A929-441B-8780-3C6E62186D1C}" destId="{06F4250F-F9AD-4CB5-B0BE-D7C22C772F5D}" srcOrd="0" destOrd="0" presId="urn:microsoft.com/office/officeart/2008/layout/AlternatingHexagons"/>
    <dgm:cxn modelId="{D369690F-4A98-4BDC-ABDC-5CFA50AB1583}" srcId="{6063597C-CFD0-4C19-9BDA-0B02B20C1E2A}" destId="{110292DF-008D-49A9-BB3C-2DE1F98588D5}" srcOrd="0" destOrd="0" parTransId="{61CAC6D2-2B3E-468C-B192-D40853DC0A37}" sibTransId="{9B865050-8E08-4354-B16A-627A14089DB9}"/>
    <dgm:cxn modelId="{BEAC4D5F-A05C-4E12-B943-F3A5A9254822}" type="presOf" srcId="{B2C72C20-F13B-4DC1-BD6B-6E02CE6DD2BE}" destId="{095222F5-0756-4CCE-B9D5-185422FE773E}" srcOrd="0" destOrd="0" presId="urn:microsoft.com/office/officeart/2008/layout/AlternatingHexagons"/>
    <dgm:cxn modelId="{77F15A60-82E2-409F-9B83-470CBC8A370E}" type="presOf" srcId="{3DC49D12-7237-471A-AD65-A1E62619A4AF}" destId="{5691E9C3-2A42-41F1-94C4-B2E45CCAEC20}" srcOrd="0" destOrd="0" presId="urn:microsoft.com/office/officeart/2008/layout/AlternatingHexagons"/>
    <dgm:cxn modelId="{EDB45767-EC83-43C3-9ADF-D2C4E639EBFB}" type="presOf" srcId="{6063597C-CFD0-4C19-9BDA-0B02B20C1E2A}" destId="{F520D75F-B411-430B-A3F2-92852F27F5A2}" srcOrd="0" destOrd="0" presId="urn:microsoft.com/office/officeart/2008/layout/AlternatingHexagons"/>
    <dgm:cxn modelId="{57F44068-3693-48A1-BD03-993051C132E5}" type="presOf" srcId="{9B8836CC-405D-45CE-9079-82A6231565CA}" destId="{3AA4BC0E-7629-415E-A83B-FB0CF0ECA137}" srcOrd="0" destOrd="0" presId="urn:microsoft.com/office/officeart/2008/layout/AlternatingHexagons"/>
    <dgm:cxn modelId="{5227146A-2987-437A-900A-226E62EDA816}" type="presOf" srcId="{9B865050-8E08-4354-B16A-627A14089DB9}" destId="{89D1A6D2-112E-460B-B410-74D88E84EB6F}" srcOrd="0" destOrd="0" presId="urn:microsoft.com/office/officeart/2008/layout/AlternatingHexagons"/>
    <dgm:cxn modelId="{1E1C2D6B-37E3-44E0-89A2-810DEAA474F2}" type="presOf" srcId="{2D8501D2-057E-4748-8C0B-A8BF754E436D}" destId="{A5BD50FD-DCD4-40C4-8F9B-1DD77ADC6CA0}" srcOrd="0" destOrd="0" presId="urn:microsoft.com/office/officeart/2008/layout/AlternatingHexagons"/>
    <dgm:cxn modelId="{01D9056E-F244-4150-9E17-121FAB95E217}" srcId="{6063597C-CFD0-4C19-9BDA-0B02B20C1E2A}" destId="{563D9F10-A929-441B-8780-3C6E62186D1C}" srcOrd="5" destOrd="0" parTransId="{A914B04E-586A-414B-BFFC-913D6A882719}" sibTransId="{9B8836CC-405D-45CE-9079-82A6231565CA}"/>
    <dgm:cxn modelId="{3D768F73-7806-4FAB-8055-FF061F699967}" type="presOf" srcId="{FD7F7913-94FE-49C8-AFBD-45DCD903FC53}" destId="{9A09FC6E-20B5-48D6-BF9C-3237039414A2}" srcOrd="0" destOrd="0" presId="urn:microsoft.com/office/officeart/2008/layout/AlternatingHexagons"/>
    <dgm:cxn modelId="{D33A377D-2D46-4187-B5A3-32006EC9075A}" srcId="{6063597C-CFD0-4C19-9BDA-0B02B20C1E2A}" destId="{25B9D1A7-9DB9-4237-B58E-267691FEB51E}" srcOrd="1" destOrd="0" parTransId="{AF77F4C9-065E-489C-B831-6C9CBC4ED588}" sibTransId="{0CD7D2EA-C218-451B-BBE9-43F0D3FF0649}"/>
    <dgm:cxn modelId="{0CABD486-B38E-4FE3-84B7-6BED1ED8920B}" type="presOf" srcId="{110292DF-008D-49A9-BB3C-2DE1F98588D5}" destId="{A1B74E72-4592-450C-97A6-BD69934C3B74}" srcOrd="0" destOrd="0" presId="urn:microsoft.com/office/officeart/2008/layout/AlternatingHexagons"/>
    <dgm:cxn modelId="{8C96FC90-5DCD-45CF-AB54-78DAEF06D874}" srcId="{6063597C-CFD0-4C19-9BDA-0B02B20C1E2A}" destId="{FD7F7913-94FE-49C8-AFBD-45DCD903FC53}" srcOrd="6" destOrd="0" parTransId="{1807E7B2-427C-4665-AA74-E86B9DCA0ED9}" sibTransId="{2D8501D2-057E-4748-8C0B-A8BF754E436D}"/>
    <dgm:cxn modelId="{41EF4B96-D700-4E93-B6E9-C26E38A8535D}" type="presOf" srcId="{0CD7D2EA-C218-451B-BBE9-43F0D3FF0649}" destId="{0ECCD645-C738-4758-A710-E05470F9099B}" srcOrd="0" destOrd="0" presId="urn:microsoft.com/office/officeart/2008/layout/AlternatingHexagons"/>
    <dgm:cxn modelId="{A255D7A1-0460-4822-83A0-4A8E23F7D2D0}" type="presOf" srcId="{E28D1A54-F270-41D2-BD1E-8D00B3D5BA55}" destId="{50C5B5F2-BAFF-494F-A1C6-FFCCA4C03ED3}" srcOrd="0" destOrd="0" presId="urn:microsoft.com/office/officeart/2008/layout/AlternatingHexagons"/>
    <dgm:cxn modelId="{1F79B3A4-9FF8-4069-B29E-B7EE81A62FB7}" srcId="{6063597C-CFD0-4C19-9BDA-0B02B20C1E2A}" destId="{3DC49D12-7237-471A-AD65-A1E62619A4AF}" srcOrd="4" destOrd="0" parTransId="{4BF0698E-CF97-444F-BB4E-4610BA47F503}" sibTransId="{CB5FFB84-2811-419E-BBFB-64D7344F5B8C}"/>
    <dgm:cxn modelId="{F90FC8A9-C7EF-4291-A892-5BD57928A8D1}" type="presOf" srcId="{CB5FFB84-2811-419E-BBFB-64D7344F5B8C}" destId="{39DB796E-6E25-4C07-B3F2-37F945C59635}" srcOrd="0" destOrd="0" presId="urn:microsoft.com/office/officeart/2008/layout/AlternatingHexagons"/>
    <dgm:cxn modelId="{B328B2B0-CE4D-4B99-BADD-9EC57C187144}" srcId="{6063597C-CFD0-4C19-9BDA-0B02B20C1E2A}" destId="{B2C72C20-F13B-4DC1-BD6B-6E02CE6DD2BE}" srcOrd="2" destOrd="0" parTransId="{61D35334-4A93-4181-B9E9-A20F72522F03}" sibTransId="{E28D1A54-F270-41D2-BD1E-8D00B3D5BA55}"/>
    <dgm:cxn modelId="{85E785CC-31E2-47D0-AC60-790250CF685C}" srcId="{6063597C-CFD0-4C19-9BDA-0B02B20C1E2A}" destId="{544638BD-3FED-495F-AA52-0DDEBF7FC66C}" srcOrd="3" destOrd="0" parTransId="{8925D851-169C-4228-BD4D-7C11081595D1}" sibTransId="{83881778-B3C9-47DB-869A-9EA9EB532937}"/>
    <dgm:cxn modelId="{91DB61D2-F25C-456E-85D0-FD0CD11549E3}" type="presOf" srcId="{544638BD-3FED-495F-AA52-0DDEBF7FC66C}" destId="{4E38B7B1-3B6F-4DE4-A8BC-C3DE40E89D30}" srcOrd="0" destOrd="0" presId="urn:microsoft.com/office/officeart/2008/layout/AlternatingHexagons"/>
    <dgm:cxn modelId="{C2FB1CFD-54F4-460C-BDEC-C62B6867181A}" type="presOf" srcId="{25B9D1A7-9DB9-4237-B58E-267691FEB51E}" destId="{43F985F9-0B6E-4046-ACD0-6B0BC390DA15}" srcOrd="0" destOrd="0" presId="urn:microsoft.com/office/officeart/2008/layout/AlternatingHexagons"/>
    <dgm:cxn modelId="{95B51935-01CC-49A3-9E55-D17C58CD7A61}" type="presParOf" srcId="{F520D75F-B411-430B-A3F2-92852F27F5A2}" destId="{114B57CC-7EE1-4026-8B9B-9C301EBA3E51}" srcOrd="0" destOrd="0" presId="urn:microsoft.com/office/officeart/2008/layout/AlternatingHexagons"/>
    <dgm:cxn modelId="{D8E3DD62-8229-4083-A14E-5FDC742F7D6E}" type="presParOf" srcId="{114B57CC-7EE1-4026-8B9B-9C301EBA3E51}" destId="{A1B74E72-4592-450C-97A6-BD69934C3B74}" srcOrd="0" destOrd="0" presId="urn:microsoft.com/office/officeart/2008/layout/AlternatingHexagons"/>
    <dgm:cxn modelId="{5CE5F4F9-DC3E-4A03-9EDC-AD49A2B98FDB}" type="presParOf" srcId="{114B57CC-7EE1-4026-8B9B-9C301EBA3E51}" destId="{B82F5489-0358-46B0-8193-556C67AD90F1}" srcOrd="1" destOrd="0" presId="urn:microsoft.com/office/officeart/2008/layout/AlternatingHexagons"/>
    <dgm:cxn modelId="{8F3291DE-B73D-4D32-8081-7CB6801435A3}" type="presParOf" srcId="{114B57CC-7EE1-4026-8B9B-9C301EBA3E51}" destId="{6F9D5AF2-5A8D-4463-8FEB-69092EEC6A88}" srcOrd="2" destOrd="0" presId="urn:microsoft.com/office/officeart/2008/layout/AlternatingHexagons"/>
    <dgm:cxn modelId="{1D243051-D0FB-42AD-9C24-AC700E0D211A}" type="presParOf" srcId="{114B57CC-7EE1-4026-8B9B-9C301EBA3E51}" destId="{2CCD061A-9524-43F1-BD77-FE297299F5E6}" srcOrd="3" destOrd="0" presId="urn:microsoft.com/office/officeart/2008/layout/AlternatingHexagons"/>
    <dgm:cxn modelId="{B17043B3-18AE-41D4-AEDC-33D69B66CC59}" type="presParOf" srcId="{114B57CC-7EE1-4026-8B9B-9C301EBA3E51}" destId="{89D1A6D2-112E-460B-B410-74D88E84EB6F}" srcOrd="4" destOrd="0" presId="urn:microsoft.com/office/officeart/2008/layout/AlternatingHexagons"/>
    <dgm:cxn modelId="{825139CB-E087-4E0E-A6BE-E6CD84A72272}" type="presParOf" srcId="{F520D75F-B411-430B-A3F2-92852F27F5A2}" destId="{8869BE3E-DB2C-4176-A5F6-137A7D380DB8}" srcOrd="1" destOrd="0" presId="urn:microsoft.com/office/officeart/2008/layout/AlternatingHexagons"/>
    <dgm:cxn modelId="{AC018540-F28D-4CB9-89AE-3FA8E2E8997C}" type="presParOf" srcId="{F520D75F-B411-430B-A3F2-92852F27F5A2}" destId="{8236A92B-77AD-424D-842B-3B702108A121}" srcOrd="2" destOrd="0" presId="urn:microsoft.com/office/officeart/2008/layout/AlternatingHexagons"/>
    <dgm:cxn modelId="{06361F38-C4F0-4578-ABA7-2A7D18C994DD}" type="presParOf" srcId="{8236A92B-77AD-424D-842B-3B702108A121}" destId="{43F985F9-0B6E-4046-ACD0-6B0BC390DA15}" srcOrd="0" destOrd="0" presId="urn:microsoft.com/office/officeart/2008/layout/AlternatingHexagons"/>
    <dgm:cxn modelId="{3A471D3C-2F46-4A81-96FA-ABE997D0948D}" type="presParOf" srcId="{8236A92B-77AD-424D-842B-3B702108A121}" destId="{CFAC96CB-1BA6-4080-BE5B-7300806EFCB5}" srcOrd="1" destOrd="0" presId="urn:microsoft.com/office/officeart/2008/layout/AlternatingHexagons"/>
    <dgm:cxn modelId="{793E1CED-1CAF-4B2F-AC8C-6AD6DECB1319}" type="presParOf" srcId="{8236A92B-77AD-424D-842B-3B702108A121}" destId="{CA21AFFE-901C-476E-873C-795E3D7A59F7}" srcOrd="2" destOrd="0" presId="urn:microsoft.com/office/officeart/2008/layout/AlternatingHexagons"/>
    <dgm:cxn modelId="{8BAD45DF-8C4D-42A9-A699-562D0FF76586}" type="presParOf" srcId="{8236A92B-77AD-424D-842B-3B702108A121}" destId="{D8DB34DB-7581-4943-A254-52ED40505F2F}" srcOrd="3" destOrd="0" presId="urn:microsoft.com/office/officeart/2008/layout/AlternatingHexagons"/>
    <dgm:cxn modelId="{8A9FAC40-A5C4-4A23-A414-02C7FE3A5C33}" type="presParOf" srcId="{8236A92B-77AD-424D-842B-3B702108A121}" destId="{0ECCD645-C738-4758-A710-E05470F9099B}" srcOrd="4" destOrd="0" presId="urn:microsoft.com/office/officeart/2008/layout/AlternatingHexagons"/>
    <dgm:cxn modelId="{EF07D2D4-278E-4365-8AA6-455ADBC4CE0D}" type="presParOf" srcId="{F520D75F-B411-430B-A3F2-92852F27F5A2}" destId="{7E58B8EF-670E-49AF-86AD-3ADD12C941F3}" srcOrd="3" destOrd="0" presId="urn:microsoft.com/office/officeart/2008/layout/AlternatingHexagons"/>
    <dgm:cxn modelId="{0A521425-5615-490D-97CF-B13188B7B076}" type="presParOf" srcId="{F520D75F-B411-430B-A3F2-92852F27F5A2}" destId="{F6455F69-D4CA-4504-8B79-079C13943475}" srcOrd="4" destOrd="0" presId="urn:microsoft.com/office/officeart/2008/layout/AlternatingHexagons"/>
    <dgm:cxn modelId="{F12E9801-E663-47C3-91E0-E43B25D83371}" type="presParOf" srcId="{F6455F69-D4CA-4504-8B79-079C13943475}" destId="{095222F5-0756-4CCE-B9D5-185422FE773E}" srcOrd="0" destOrd="0" presId="urn:microsoft.com/office/officeart/2008/layout/AlternatingHexagons"/>
    <dgm:cxn modelId="{BD39ED29-6058-4E0D-87B2-29801585C8F2}" type="presParOf" srcId="{F6455F69-D4CA-4504-8B79-079C13943475}" destId="{208FA034-C78F-4464-86B6-A6143D42D2CB}" srcOrd="1" destOrd="0" presId="urn:microsoft.com/office/officeart/2008/layout/AlternatingHexagons"/>
    <dgm:cxn modelId="{2F84A079-7CA7-4272-9801-692964EA064E}" type="presParOf" srcId="{F6455F69-D4CA-4504-8B79-079C13943475}" destId="{95C15EF3-80E6-4BCF-A679-E2B53A4EFDF5}" srcOrd="2" destOrd="0" presId="urn:microsoft.com/office/officeart/2008/layout/AlternatingHexagons"/>
    <dgm:cxn modelId="{521D6861-AFB3-4684-93B3-09EF75636598}" type="presParOf" srcId="{F6455F69-D4CA-4504-8B79-079C13943475}" destId="{384582A8-5CE6-40B9-9CF0-824731C49AED}" srcOrd="3" destOrd="0" presId="urn:microsoft.com/office/officeart/2008/layout/AlternatingHexagons"/>
    <dgm:cxn modelId="{EAA94E02-6859-4DC3-824E-97A0DC871811}" type="presParOf" srcId="{F6455F69-D4CA-4504-8B79-079C13943475}" destId="{50C5B5F2-BAFF-494F-A1C6-FFCCA4C03ED3}" srcOrd="4" destOrd="0" presId="urn:microsoft.com/office/officeart/2008/layout/AlternatingHexagons"/>
    <dgm:cxn modelId="{59B3C881-81E1-4834-8F9D-9630A5A7F7D3}" type="presParOf" srcId="{F520D75F-B411-430B-A3F2-92852F27F5A2}" destId="{1C8C5311-1091-45E0-B340-D618DA4C4D7A}" srcOrd="5" destOrd="0" presId="urn:microsoft.com/office/officeart/2008/layout/AlternatingHexagons"/>
    <dgm:cxn modelId="{74A007D1-072D-446B-98CE-D115189F42C9}" type="presParOf" srcId="{F520D75F-B411-430B-A3F2-92852F27F5A2}" destId="{7FB9804A-04B7-4284-B1A6-F2F48021A6D9}" srcOrd="6" destOrd="0" presId="urn:microsoft.com/office/officeart/2008/layout/AlternatingHexagons"/>
    <dgm:cxn modelId="{6C79E28B-00C4-40D5-BCD5-E0013A21CF7B}" type="presParOf" srcId="{7FB9804A-04B7-4284-B1A6-F2F48021A6D9}" destId="{4E38B7B1-3B6F-4DE4-A8BC-C3DE40E89D30}" srcOrd="0" destOrd="0" presId="urn:microsoft.com/office/officeart/2008/layout/AlternatingHexagons"/>
    <dgm:cxn modelId="{08FDDF87-27E2-4B86-BBB5-15E7ACC5E93A}" type="presParOf" srcId="{7FB9804A-04B7-4284-B1A6-F2F48021A6D9}" destId="{B44C6116-A3C1-454A-B116-8161A594F379}" srcOrd="1" destOrd="0" presId="urn:microsoft.com/office/officeart/2008/layout/AlternatingHexagons"/>
    <dgm:cxn modelId="{D7B9C377-6F91-404B-B121-C2760E4E5BEA}" type="presParOf" srcId="{7FB9804A-04B7-4284-B1A6-F2F48021A6D9}" destId="{7ECEC8C3-1E3B-46F4-9AC4-83AE5C4F2ACD}" srcOrd="2" destOrd="0" presId="urn:microsoft.com/office/officeart/2008/layout/AlternatingHexagons"/>
    <dgm:cxn modelId="{B5D331DE-6558-4B9B-8BC2-BD37F6AD9721}" type="presParOf" srcId="{7FB9804A-04B7-4284-B1A6-F2F48021A6D9}" destId="{76005A55-90A3-4ACE-BFAB-FED050B1F0BA}" srcOrd="3" destOrd="0" presId="urn:microsoft.com/office/officeart/2008/layout/AlternatingHexagons"/>
    <dgm:cxn modelId="{8CCC926A-9A25-4F8C-8E7C-088B2DCFA9EF}" type="presParOf" srcId="{7FB9804A-04B7-4284-B1A6-F2F48021A6D9}" destId="{92359AB6-DAE4-4639-B47B-C6EBFAA07042}" srcOrd="4" destOrd="0" presId="urn:microsoft.com/office/officeart/2008/layout/AlternatingHexagons"/>
    <dgm:cxn modelId="{6D3C71AE-BAC8-4282-9E9C-FEDE255ACCDE}" type="presParOf" srcId="{F520D75F-B411-430B-A3F2-92852F27F5A2}" destId="{290E5EAF-04B9-4DF9-B89A-C1F91E456E12}" srcOrd="7" destOrd="0" presId="urn:microsoft.com/office/officeart/2008/layout/AlternatingHexagons"/>
    <dgm:cxn modelId="{7A47A1B9-55ED-4841-AB87-CCB451EDA3F2}" type="presParOf" srcId="{F520D75F-B411-430B-A3F2-92852F27F5A2}" destId="{93C04453-1465-4E84-8783-FCDD4B9343F0}" srcOrd="8" destOrd="0" presId="urn:microsoft.com/office/officeart/2008/layout/AlternatingHexagons"/>
    <dgm:cxn modelId="{60932F90-3D57-48E1-9022-83DE27EDD085}" type="presParOf" srcId="{93C04453-1465-4E84-8783-FCDD4B9343F0}" destId="{5691E9C3-2A42-41F1-94C4-B2E45CCAEC20}" srcOrd="0" destOrd="0" presId="urn:microsoft.com/office/officeart/2008/layout/AlternatingHexagons"/>
    <dgm:cxn modelId="{81B2DE82-11D2-453F-AB2D-D71B20FCDC78}" type="presParOf" srcId="{93C04453-1465-4E84-8783-FCDD4B9343F0}" destId="{D0EA5DD9-B296-4106-8E02-1C642E7E052D}" srcOrd="1" destOrd="0" presId="urn:microsoft.com/office/officeart/2008/layout/AlternatingHexagons"/>
    <dgm:cxn modelId="{3BD7F4AD-F7EC-4218-8729-BAF76312A334}" type="presParOf" srcId="{93C04453-1465-4E84-8783-FCDD4B9343F0}" destId="{2A7039F6-4C61-4519-AE5D-FFD5D5C8AFD6}" srcOrd="2" destOrd="0" presId="urn:microsoft.com/office/officeart/2008/layout/AlternatingHexagons"/>
    <dgm:cxn modelId="{D3F6AAC7-C404-46B9-86C2-8FBF3DA86CDD}" type="presParOf" srcId="{93C04453-1465-4E84-8783-FCDD4B9343F0}" destId="{31A95DCD-1170-4220-9C24-2995F44221EE}" srcOrd="3" destOrd="0" presId="urn:microsoft.com/office/officeart/2008/layout/AlternatingHexagons"/>
    <dgm:cxn modelId="{ACC0F663-FF25-4B45-9D32-3F36100FFB7E}" type="presParOf" srcId="{93C04453-1465-4E84-8783-FCDD4B9343F0}" destId="{39DB796E-6E25-4C07-B3F2-37F945C59635}" srcOrd="4" destOrd="0" presId="urn:microsoft.com/office/officeart/2008/layout/AlternatingHexagons"/>
    <dgm:cxn modelId="{DAE3CE6F-F23C-4933-8E4C-22207AB74D55}" type="presParOf" srcId="{F520D75F-B411-430B-A3F2-92852F27F5A2}" destId="{CD35978A-7A4A-4069-B40D-4EEA4BFAF7B3}" srcOrd="9" destOrd="0" presId="urn:microsoft.com/office/officeart/2008/layout/AlternatingHexagons"/>
    <dgm:cxn modelId="{0F60014D-B442-424A-BDB3-941070609DD2}" type="presParOf" srcId="{F520D75F-B411-430B-A3F2-92852F27F5A2}" destId="{BC5DC6AC-6EB2-45CD-AE55-64DFE5E53599}" srcOrd="10" destOrd="0" presId="urn:microsoft.com/office/officeart/2008/layout/AlternatingHexagons"/>
    <dgm:cxn modelId="{B7747E63-4982-4EC0-B019-C5D55C6BC7FB}" type="presParOf" srcId="{BC5DC6AC-6EB2-45CD-AE55-64DFE5E53599}" destId="{06F4250F-F9AD-4CB5-B0BE-D7C22C772F5D}" srcOrd="0" destOrd="0" presId="urn:microsoft.com/office/officeart/2008/layout/AlternatingHexagons"/>
    <dgm:cxn modelId="{BAA69CF9-BAA0-4ADC-91CE-D63A4931B5D3}" type="presParOf" srcId="{BC5DC6AC-6EB2-45CD-AE55-64DFE5E53599}" destId="{8B9A68E8-3E44-46A3-8CB7-5533D13B9294}" srcOrd="1" destOrd="0" presId="urn:microsoft.com/office/officeart/2008/layout/AlternatingHexagons"/>
    <dgm:cxn modelId="{40B27669-D7DF-42D3-988B-FD5A3C64C36D}" type="presParOf" srcId="{BC5DC6AC-6EB2-45CD-AE55-64DFE5E53599}" destId="{2BE74E7B-386D-4CED-8262-2D413F8F7AEA}" srcOrd="2" destOrd="0" presId="urn:microsoft.com/office/officeart/2008/layout/AlternatingHexagons"/>
    <dgm:cxn modelId="{ECCD5468-635F-4E90-8AE2-B9B82862CF19}" type="presParOf" srcId="{BC5DC6AC-6EB2-45CD-AE55-64DFE5E53599}" destId="{76DDF195-B5A3-4EA3-9EF9-7CA79D586D89}" srcOrd="3" destOrd="0" presId="urn:microsoft.com/office/officeart/2008/layout/AlternatingHexagons"/>
    <dgm:cxn modelId="{E8D40523-F358-4200-A121-6EA04348045C}" type="presParOf" srcId="{BC5DC6AC-6EB2-45CD-AE55-64DFE5E53599}" destId="{3AA4BC0E-7629-415E-A83B-FB0CF0ECA137}" srcOrd="4" destOrd="0" presId="urn:microsoft.com/office/officeart/2008/layout/AlternatingHexagons"/>
    <dgm:cxn modelId="{582D3603-1C9B-4C3F-AF55-0DE51DDFCFBD}" type="presParOf" srcId="{F520D75F-B411-430B-A3F2-92852F27F5A2}" destId="{4455F56F-349E-4BC6-A7BF-B137908C1BBD}" srcOrd="11" destOrd="0" presId="urn:microsoft.com/office/officeart/2008/layout/AlternatingHexagons"/>
    <dgm:cxn modelId="{3FBD1CDB-5628-4241-8A59-AAAEB00BFE51}" type="presParOf" srcId="{F520D75F-B411-430B-A3F2-92852F27F5A2}" destId="{42AE23F8-B85D-47F1-B6F8-094793FB9179}" srcOrd="12" destOrd="0" presId="urn:microsoft.com/office/officeart/2008/layout/AlternatingHexagons"/>
    <dgm:cxn modelId="{C5820331-5E4E-4007-AB54-6000D5E1ED66}" type="presParOf" srcId="{42AE23F8-B85D-47F1-B6F8-094793FB9179}" destId="{9A09FC6E-20B5-48D6-BF9C-3237039414A2}" srcOrd="0" destOrd="0" presId="urn:microsoft.com/office/officeart/2008/layout/AlternatingHexagons"/>
    <dgm:cxn modelId="{439525A9-85D8-4F15-948E-E89B2CE7347B}" type="presParOf" srcId="{42AE23F8-B85D-47F1-B6F8-094793FB9179}" destId="{C469472D-A92B-427B-836E-39E89B09A723}" srcOrd="1" destOrd="0" presId="urn:microsoft.com/office/officeart/2008/layout/AlternatingHexagons"/>
    <dgm:cxn modelId="{C3873276-CE76-47F6-859A-F81F064919AD}" type="presParOf" srcId="{42AE23F8-B85D-47F1-B6F8-094793FB9179}" destId="{B64D3755-1F1D-41E7-B5F5-611C5AF8A31D}" srcOrd="2" destOrd="0" presId="urn:microsoft.com/office/officeart/2008/layout/AlternatingHexagons"/>
    <dgm:cxn modelId="{D577824C-21DB-4C4F-B014-B5254050B994}" type="presParOf" srcId="{42AE23F8-B85D-47F1-B6F8-094793FB9179}" destId="{3494E8F7-A6E6-4F9B-90EF-CB89FE10F00E}" srcOrd="3" destOrd="0" presId="urn:microsoft.com/office/officeart/2008/layout/AlternatingHexagons"/>
    <dgm:cxn modelId="{925A4A5B-4328-478D-A129-0C4508193AC3}" type="presParOf" srcId="{42AE23F8-B85D-47F1-B6F8-094793FB9179}" destId="{A5BD50FD-DCD4-40C4-8F9B-1DD77ADC6CA0}"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64DCEEB-AB05-4A0E-AF57-5D679B27DF41}" type="doc">
      <dgm:prSet loTypeId="urn:microsoft.com/office/officeart/2005/8/layout/hList7" loCatId="list" qsTypeId="urn:microsoft.com/office/officeart/2005/8/quickstyle/simple1" qsCatId="simple" csTypeId="urn:microsoft.com/office/officeart/2005/8/colors/accent1_2" csCatId="accent1" phldr="1"/>
      <dgm:spPr/>
    </dgm:pt>
    <dgm:pt modelId="{EC79C828-C5C4-4D95-B440-DCCF6B15EAEF}">
      <dgm:prSet phldrT="[Text]" custT="1"/>
      <dgm:spPr/>
      <dgm:t>
        <a:bodyPr/>
        <a:lstStyle/>
        <a:p>
          <a:endParaRPr lang="en-GB" sz="1600" b="1" dirty="0"/>
        </a:p>
        <a:p>
          <a:endParaRPr lang="en-GB" sz="1600" b="1" dirty="0"/>
        </a:p>
        <a:p>
          <a:r>
            <a:rPr lang="en-GB" sz="1600" b="1" dirty="0"/>
            <a:t>Cement production</a:t>
          </a:r>
        </a:p>
        <a:p>
          <a:endParaRPr lang="en-GB" sz="1600" b="1" dirty="0"/>
        </a:p>
        <a:p>
          <a:endParaRPr lang="en-GB" sz="1600" b="1" dirty="0"/>
        </a:p>
        <a:p>
          <a:r>
            <a:rPr lang="en-GB" sz="1600" b="0" dirty="0"/>
            <a:t> First &amp; second cut</a:t>
          </a:r>
        </a:p>
      </dgm:t>
    </dgm:pt>
    <dgm:pt modelId="{09FB5CFC-734C-40B5-AD6E-92251CFC34F6}" type="parTrans" cxnId="{439CBBB2-5842-4849-9758-58473D80598A}">
      <dgm:prSet/>
      <dgm:spPr/>
      <dgm:t>
        <a:bodyPr/>
        <a:lstStyle/>
        <a:p>
          <a:endParaRPr lang="en-GB" sz="1600" b="1"/>
        </a:p>
      </dgm:t>
    </dgm:pt>
    <dgm:pt modelId="{FDA1CC3D-5191-4F99-A231-C02E9A6FAF73}" type="sibTrans" cxnId="{439CBBB2-5842-4849-9758-58473D80598A}">
      <dgm:prSet/>
      <dgm:spPr/>
      <dgm:t>
        <a:bodyPr/>
        <a:lstStyle/>
        <a:p>
          <a:endParaRPr lang="en-GB" sz="1600" b="1"/>
        </a:p>
      </dgm:t>
    </dgm:pt>
    <dgm:pt modelId="{2BD26EC8-69C3-47B9-9666-1E75CCBCB88E}">
      <dgm:prSet phldrT="[Text]" custT="1"/>
      <dgm:spPr/>
      <dgm:t>
        <a:bodyPr/>
        <a:lstStyle/>
        <a:p>
          <a:endParaRPr lang="en-GB" sz="1600" b="1" dirty="0"/>
        </a:p>
        <a:p>
          <a:endParaRPr lang="en-GB" sz="1600" b="1" dirty="0"/>
        </a:p>
        <a:p>
          <a:r>
            <a:rPr lang="en-GB" sz="1600" b="1" dirty="0"/>
            <a:t>Mineral Wool production</a:t>
          </a:r>
        </a:p>
        <a:p>
          <a:endParaRPr lang="en-GB" sz="1600" b="1" dirty="0"/>
        </a:p>
        <a:p>
          <a:r>
            <a:rPr lang="en-GB" sz="1600" b="0" dirty="0"/>
            <a:t>First cut</a:t>
          </a:r>
        </a:p>
      </dgm:t>
    </dgm:pt>
    <dgm:pt modelId="{6F678D3C-D578-485C-91D0-D53570A09D3B}" type="parTrans" cxnId="{EF222B09-4149-4074-9F0B-94CA78415199}">
      <dgm:prSet/>
      <dgm:spPr/>
      <dgm:t>
        <a:bodyPr/>
        <a:lstStyle/>
        <a:p>
          <a:endParaRPr lang="en-GB" sz="1600" b="1"/>
        </a:p>
      </dgm:t>
    </dgm:pt>
    <dgm:pt modelId="{448D432B-C9A0-4A2F-B205-03FF92C518A4}" type="sibTrans" cxnId="{EF222B09-4149-4074-9F0B-94CA78415199}">
      <dgm:prSet/>
      <dgm:spPr/>
      <dgm:t>
        <a:bodyPr/>
        <a:lstStyle/>
        <a:p>
          <a:endParaRPr lang="en-GB" sz="1600" b="1"/>
        </a:p>
      </dgm:t>
    </dgm:pt>
    <dgm:pt modelId="{D55E3158-8964-4E69-9A20-42DBB32E2BA8}">
      <dgm:prSet phldrT="[Text]" custT="1"/>
      <dgm:spPr/>
      <dgm:t>
        <a:bodyPr/>
        <a:lstStyle/>
        <a:p>
          <a:endParaRPr lang="en-GB" sz="1600" b="1" dirty="0"/>
        </a:p>
        <a:p>
          <a:endParaRPr lang="en-GB" sz="1600" b="1" dirty="0"/>
        </a:p>
        <a:p>
          <a:r>
            <a:rPr lang="en-GB" sz="1600" b="1" dirty="0"/>
            <a:t>Steel production</a:t>
          </a:r>
        </a:p>
        <a:p>
          <a:endParaRPr lang="en-GB" sz="1600" b="1" dirty="0"/>
        </a:p>
        <a:p>
          <a:endParaRPr lang="en-GB" sz="1600" b="0" dirty="0"/>
        </a:p>
        <a:p>
          <a:r>
            <a:rPr lang="en-GB" sz="1600" b="0" dirty="0"/>
            <a:t>First cut</a:t>
          </a:r>
        </a:p>
      </dgm:t>
    </dgm:pt>
    <dgm:pt modelId="{15288476-AA3B-4928-BC42-2886482234EA}" type="parTrans" cxnId="{7562E681-32AA-4690-9DE6-34C3D31016B6}">
      <dgm:prSet/>
      <dgm:spPr/>
      <dgm:t>
        <a:bodyPr/>
        <a:lstStyle/>
        <a:p>
          <a:endParaRPr lang="en-GB" sz="1600" b="1"/>
        </a:p>
      </dgm:t>
    </dgm:pt>
    <dgm:pt modelId="{2199260D-22B6-4369-8DED-E2582A3CFA49}" type="sibTrans" cxnId="{7562E681-32AA-4690-9DE6-34C3D31016B6}">
      <dgm:prSet/>
      <dgm:spPr/>
      <dgm:t>
        <a:bodyPr/>
        <a:lstStyle/>
        <a:p>
          <a:endParaRPr lang="en-GB" sz="1600" b="1"/>
        </a:p>
      </dgm:t>
    </dgm:pt>
    <dgm:pt modelId="{361CDDB4-1BA7-45BB-941E-9C4B2D1053A7}" type="pres">
      <dgm:prSet presAssocID="{964DCEEB-AB05-4A0E-AF57-5D679B27DF41}" presName="Name0" presStyleCnt="0">
        <dgm:presLayoutVars>
          <dgm:dir/>
          <dgm:resizeHandles val="exact"/>
        </dgm:presLayoutVars>
      </dgm:prSet>
      <dgm:spPr/>
    </dgm:pt>
    <dgm:pt modelId="{BD5BDBDE-317D-4EB7-BC26-EC0627259FA7}" type="pres">
      <dgm:prSet presAssocID="{964DCEEB-AB05-4A0E-AF57-5D679B27DF41}" presName="fgShape" presStyleLbl="fgShp" presStyleIdx="0" presStyleCnt="1"/>
      <dgm:spPr>
        <a:noFill/>
        <a:ln>
          <a:noFill/>
        </a:ln>
      </dgm:spPr>
    </dgm:pt>
    <dgm:pt modelId="{D5DD81E1-DC9F-4186-B884-96DE7870907B}" type="pres">
      <dgm:prSet presAssocID="{964DCEEB-AB05-4A0E-AF57-5D679B27DF41}" presName="linComp" presStyleCnt="0"/>
      <dgm:spPr/>
    </dgm:pt>
    <dgm:pt modelId="{6F177B42-BB5B-4CFC-928D-BD02709C9A93}" type="pres">
      <dgm:prSet presAssocID="{EC79C828-C5C4-4D95-B440-DCCF6B15EAEF}" presName="compNode" presStyleCnt="0"/>
      <dgm:spPr/>
    </dgm:pt>
    <dgm:pt modelId="{C72580F9-8AA5-4620-97A6-C82F5AD7B79D}" type="pres">
      <dgm:prSet presAssocID="{EC79C828-C5C4-4D95-B440-DCCF6B15EAEF}" presName="bkgdShape" presStyleLbl="node1" presStyleIdx="0" presStyleCnt="3"/>
      <dgm:spPr/>
    </dgm:pt>
    <dgm:pt modelId="{D8059821-33CE-4267-A042-1DDC8D9CE120}" type="pres">
      <dgm:prSet presAssocID="{EC79C828-C5C4-4D95-B440-DCCF6B15EAEF}" presName="nodeTx" presStyleLbl="node1" presStyleIdx="0" presStyleCnt="3">
        <dgm:presLayoutVars>
          <dgm:bulletEnabled val="1"/>
        </dgm:presLayoutVars>
      </dgm:prSet>
      <dgm:spPr/>
    </dgm:pt>
    <dgm:pt modelId="{450BC523-ADC8-4462-BD91-37F388C471C9}" type="pres">
      <dgm:prSet presAssocID="{EC79C828-C5C4-4D95-B440-DCCF6B15EAEF}" presName="invisiNode" presStyleLbl="node1" presStyleIdx="0" presStyleCnt="3"/>
      <dgm:spPr/>
    </dgm:pt>
    <dgm:pt modelId="{D3350CFC-9875-4E28-8401-8C85CAD32A09}" type="pres">
      <dgm:prSet presAssocID="{EC79C828-C5C4-4D95-B440-DCCF6B15EAEF}"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l="-25000" r="-25000"/>
          </a:stretch>
        </a:blipFill>
      </dgm:spPr>
    </dgm:pt>
    <dgm:pt modelId="{7A54C93F-07F2-4412-BB03-B892860EAD2E}" type="pres">
      <dgm:prSet presAssocID="{FDA1CC3D-5191-4F99-A231-C02E9A6FAF73}" presName="sibTrans" presStyleLbl="sibTrans2D1" presStyleIdx="0" presStyleCnt="0"/>
      <dgm:spPr/>
    </dgm:pt>
    <dgm:pt modelId="{2AD32ECB-6AEC-49A6-9498-BDA8D036C024}" type="pres">
      <dgm:prSet presAssocID="{D55E3158-8964-4E69-9A20-42DBB32E2BA8}" presName="compNode" presStyleCnt="0"/>
      <dgm:spPr/>
    </dgm:pt>
    <dgm:pt modelId="{3A55628F-F60E-4866-8670-27C9EFC8565B}" type="pres">
      <dgm:prSet presAssocID="{D55E3158-8964-4E69-9A20-42DBB32E2BA8}" presName="bkgdShape" presStyleLbl="node1" presStyleIdx="1" presStyleCnt="3"/>
      <dgm:spPr/>
    </dgm:pt>
    <dgm:pt modelId="{217C5B35-353B-4C03-98F7-BF1DF9211C18}" type="pres">
      <dgm:prSet presAssocID="{D55E3158-8964-4E69-9A20-42DBB32E2BA8}" presName="nodeTx" presStyleLbl="node1" presStyleIdx="1" presStyleCnt="3">
        <dgm:presLayoutVars>
          <dgm:bulletEnabled val="1"/>
        </dgm:presLayoutVars>
      </dgm:prSet>
      <dgm:spPr/>
    </dgm:pt>
    <dgm:pt modelId="{C18CDB56-6D68-426D-BD7D-B21E94564499}" type="pres">
      <dgm:prSet presAssocID="{D55E3158-8964-4E69-9A20-42DBB32E2BA8}" presName="invisiNode" presStyleLbl="node1" presStyleIdx="1" presStyleCnt="3"/>
      <dgm:spPr/>
    </dgm:pt>
    <dgm:pt modelId="{16CC9D9C-4CF9-46B6-A410-409AD940711A}" type="pres">
      <dgm:prSet presAssocID="{D55E3158-8964-4E69-9A20-42DBB32E2BA8}" presName="imagNode" presStyleLbl="fgImgPlace1" presStyleIdx="1" presStyleCnt="3"/>
      <dgm:spPr>
        <a:blipFill>
          <a:blip xmlns:r="http://schemas.openxmlformats.org/officeDocument/2006/relationships"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dgm:spPr>
    </dgm:pt>
    <dgm:pt modelId="{642F94D9-4B13-4C57-B8BC-BE60760BCAE7}" type="pres">
      <dgm:prSet presAssocID="{2199260D-22B6-4369-8DED-E2582A3CFA49}" presName="sibTrans" presStyleLbl="sibTrans2D1" presStyleIdx="0" presStyleCnt="0"/>
      <dgm:spPr/>
    </dgm:pt>
    <dgm:pt modelId="{F8DA7E73-A069-41C8-B25D-429C810D401F}" type="pres">
      <dgm:prSet presAssocID="{2BD26EC8-69C3-47B9-9666-1E75CCBCB88E}" presName="compNode" presStyleCnt="0"/>
      <dgm:spPr/>
    </dgm:pt>
    <dgm:pt modelId="{6A87485B-3003-4DEF-BC27-CC8166C2A73C}" type="pres">
      <dgm:prSet presAssocID="{2BD26EC8-69C3-47B9-9666-1E75CCBCB88E}" presName="bkgdShape" presStyleLbl="node1" presStyleIdx="2" presStyleCnt="3"/>
      <dgm:spPr/>
    </dgm:pt>
    <dgm:pt modelId="{F3306CC6-ACC2-4999-A5F3-F6AE2A06765A}" type="pres">
      <dgm:prSet presAssocID="{2BD26EC8-69C3-47B9-9666-1E75CCBCB88E}" presName="nodeTx" presStyleLbl="node1" presStyleIdx="2" presStyleCnt="3">
        <dgm:presLayoutVars>
          <dgm:bulletEnabled val="1"/>
        </dgm:presLayoutVars>
      </dgm:prSet>
      <dgm:spPr/>
    </dgm:pt>
    <dgm:pt modelId="{DE9C4410-13F5-4544-A02D-7D34751C4D97}" type="pres">
      <dgm:prSet presAssocID="{2BD26EC8-69C3-47B9-9666-1E75CCBCB88E}" presName="invisiNode" presStyleLbl="node1" presStyleIdx="2" presStyleCnt="3"/>
      <dgm:spPr/>
    </dgm:pt>
    <dgm:pt modelId="{3C42EBDA-69FF-4CD8-88DC-E72164C3F551}" type="pres">
      <dgm:prSet presAssocID="{2BD26EC8-69C3-47B9-9666-1E75CCBCB88E}" presName="imagNode" presStyleLbl="fgImgPlace1" presStyleIdx="2" presStyleCnt="3"/>
      <dgm:spPr>
        <a:blipFill>
          <a:blip xmlns:r="http://schemas.openxmlformats.org/officeDocument/2006/relationships"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l="-31000" r="-31000"/>
          </a:stretch>
        </a:blipFill>
      </dgm:spPr>
    </dgm:pt>
  </dgm:ptLst>
  <dgm:cxnLst>
    <dgm:cxn modelId="{B0DCF007-D8D6-49EB-BDC6-16F1C2400A9E}" type="presOf" srcId="{964DCEEB-AB05-4A0E-AF57-5D679B27DF41}" destId="{361CDDB4-1BA7-45BB-941E-9C4B2D1053A7}" srcOrd="0" destOrd="0" presId="urn:microsoft.com/office/officeart/2005/8/layout/hList7"/>
    <dgm:cxn modelId="{EF222B09-4149-4074-9F0B-94CA78415199}" srcId="{964DCEEB-AB05-4A0E-AF57-5D679B27DF41}" destId="{2BD26EC8-69C3-47B9-9666-1E75CCBCB88E}" srcOrd="2" destOrd="0" parTransId="{6F678D3C-D578-485C-91D0-D53570A09D3B}" sibTransId="{448D432B-C9A0-4A2F-B205-03FF92C518A4}"/>
    <dgm:cxn modelId="{3AB2041A-5F92-44C8-BE47-03BE024C2FB0}" type="presOf" srcId="{FDA1CC3D-5191-4F99-A231-C02E9A6FAF73}" destId="{7A54C93F-07F2-4412-BB03-B892860EAD2E}" srcOrd="0" destOrd="0" presId="urn:microsoft.com/office/officeart/2005/8/layout/hList7"/>
    <dgm:cxn modelId="{8B82805C-C1FD-4894-B3C4-42606C052651}" type="presOf" srcId="{2199260D-22B6-4369-8DED-E2582A3CFA49}" destId="{642F94D9-4B13-4C57-B8BC-BE60760BCAE7}" srcOrd="0" destOrd="0" presId="urn:microsoft.com/office/officeart/2005/8/layout/hList7"/>
    <dgm:cxn modelId="{1FD17960-33BF-406F-B163-3162DF99B148}" type="presOf" srcId="{D55E3158-8964-4E69-9A20-42DBB32E2BA8}" destId="{217C5B35-353B-4C03-98F7-BF1DF9211C18}" srcOrd="1" destOrd="0" presId="urn:microsoft.com/office/officeart/2005/8/layout/hList7"/>
    <dgm:cxn modelId="{352AC468-3291-4C9F-A78C-298156B2788B}" type="presOf" srcId="{EC79C828-C5C4-4D95-B440-DCCF6B15EAEF}" destId="{D8059821-33CE-4267-A042-1DDC8D9CE120}" srcOrd="1" destOrd="0" presId="urn:microsoft.com/office/officeart/2005/8/layout/hList7"/>
    <dgm:cxn modelId="{7562E681-32AA-4690-9DE6-34C3D31016B6}" srcId="{964DCEEB-AB05-4A0E-AF57-5D679B27DF41}" destId="{D55E3158-8964-4E69-9A20-42DBB32E2BA8}" srcOrd="1" destOrd="0" parTransId="{15288476-AA3B-4928-BC42-2886482234EA}" sibTransId="{2199260D-22B6-4369-8DED-E2582A3CFA49}"/>
    <dgm:cxn modelId="{439CBBB2-5842-4849-9758-58473D80598A}" srcId="{964DCEEB-AB05-4A0E-AF57-5D679B27DF41}" destId="{EC79C828-C5C4-4D95-B440-DCCF6B15EAEF}" srcOrd="0" destOrd="0" parTransId="{09FB5CFC-734C-40B5-AD6E-92251CFC34F6}" sibTransId="{FDA1CC3D-5191-4F99-A231-C02E9A6FAF73}"/>
    <dgm:cxn modelId="{E62733BD-9BFA-4FDC-96F9-8E0704169D64}" type="presOf" srcId="{EC79C828-C5C4-4D95-B440-DCCF6B15EAEF}" destId="{C72580F9-8AA5-4620-97A6-C82F5AD7B79D}" srcOrd="0" destOrd="0" presId="urn:microsoft.com/office/officeart/2005/8/layout/hList7"/>
    <dgm:cxn modelId="{76EE7CD6-BC60-4981-95C4-264CD169EED4}" type="presOf" srcId="{2BD26EC8-69C3-47B9-9666-1E75CCBCB88E}" destId="{F3306CC6-ACC2-4999-A5F3-F6AE2A06765A}" srcOrd="1" destOrd="0" presId="urn:microsoft.com/office/officeart/2005/8/layout/hList7"/>
    <dgm:cxn modelId="{37DD82D9-C6FF-4621-A820-112D5BADCA85}" type="presOf" srcId="{2BD26EC8-69C3-47B9-9666-1E75CCBCB88E}" destId="{6A87485B-3003-4DEF-BC27-CC8166C2A73C}" srcOrd="0" destOrd="0" presId="urn:microsoft.com/office/officeart/2005/8/layout/hList7"/>
    <dgm:cxn modelId="{E6A99FFA-5864-46F8-B15C-B7598425583A}" type="presOf" srcId="{D55E3158-8964-4E69-9A20-42DBB32E2BA8}" destId="{3A55628F-F60E-4866-8670-27C9EFC8565B}" srcOrd="0" destOrd="0" presId="urn:microsoft.com/office/officeart/2005/8/layout/hList7"/>
    <dgm:cxn modelId="{844A53AB-41E2-49DF-B372-471F58AE812E}" type="presParOf" srcId="{361CDDB4-1BA7-45BB-941E-9C4B2D1053A7}" destId="{BD5BDBDE-317D-4EB7-BC26-EC0627259FA7}" srcOrd="0" destOrd="0" presId="urn:microsoft.com/office/officeart/2005/8/layout/hList7"/>
    <dgm:cxn modelId="{32B0F4BF-8AFA-4DDE-9475-124263185F76}" type="presParOf" srcId="{361CDDB4-1BA7-45BB-941E-9C4B2D1053A7}" destId="{D5DD81E1-DC9F-4186-B884-96DE7870907B}" srcOrd="1" destOrd="0" presId="urn:microsoft.com/office/officeart/2005/8/layout/hList7"/>
    <dgm:cxn modelId="{1D412BAD-E472-4870-99BE-DE3B978BE91D}" type="presParOf" srcId="{D5DD81E1-DC9F-4186-B884-96DE7870907B}" destId="{6F177B42-BB5B-4CFC-928D-BD02709C9A93}" srcOrd="0" destOrd="0" presId="urn:microsoft.com/office/officeart/2005/8/layout/hList7"/>
    <dgm:cxn modelId="{AEB873AD-A379-4477-9FF0-CD4D967EF3C9}" type="presParOf" srcId="{6F177B42-BB5B-4CFC-928D-BD02709C9A93}" destId="{C72580F9-8AA5-4620-97A6-C82F5AD7B79D}" srcOrd="0" destOrd="0" presId="urn:microsoft.com/office/officeart/2005/8/layout/hList7"/>
    <dgm:cxn modelId="{B69902E0-7E1B-4DEA-A559-F73377DA700A}" type="presParOf" srcId="{6F177B42-BB5B-4CFC-928D-BD02709C9A93}" destId="{D8059821-33CE-4267-A042-1DDC8D9CE120}" srcOrd="1" destOrd="0" presId="urn:microsoft.com/office/officeart/2005/8/layout/hList7"/>
    <dgm:cxn modelId="{00B8A95D-BBE7-49DE-AFC8-F6435C5FED8F}" type="presParOf" srcId="{6F177B42-BB5B-4CFC-928D-BD02709C9A93}" destId="{450BC523-ADC8-4462-BD91-37F388C471C9}" srcOrd="2" destOrd="0" presId="urn:microsoft.com/office/officeart/2005/8/layout/hList7"/>
    <dgm:cxn modelId="{28D0A3AB-B8D5-4216-BC4A-874158C436AC}" type="presParOf" srcId="{6F177B42-BB5B-4CFC-928D-BD02709C9A93}" destId="{D3350CFC-9875-4E28-8401-8C85CAD32A09}" srcOrd="3" destOrd="0" presId="urn:microsoft.com/office/officeart/2005/8/layout/hList7"/>
    <dgm:cxn modelId="{5596B51F-D01B-4CDF-BAAE-05B1202BB8DA}" type="presParOf" srcId="{D5DD81E1-DC9F-4186-B884-96DE7870907B}" destId="{7A54C93F-07F2-4412-BB03-B892860EAD2E}" srcOrd="1" destOrd="0" presId="urn:microsoft.com/office/officeart/2005/8/layout/hList7"/>
    <dgm:cxn modelId="{6D891807-AD98-4288-861B-809498E0D4A8}" type="presParOf" srcId="{D5DD81E1-DC9F-4186-B884-96DE7870907B}" destId="{2AD32ECB-6AEC-49A6-9498-BDA8D036C024}" srcOrd="2" destOrd="0" presId="urn:microsoft.com/office/officeart/2005/8/layout/hList7"/>
    <dgm:cxn modelId="{D1286D9A-562E-4501-839B-4FCD34011EF2}" type="presParOf" srcId="{2AD32ECB-6AEC-49A6-9498-BDA8D036C024}" destId="{3A55628F-F60E-4866-8670-27C9EFC8565B}" srcOrd="0" destOrd="0" presId="urn:microsoft.com/office/officeart/2005/8/layout/hList7"/>
    <dgm:cxn modelId="{0C582C19-6B61-4BF7-BEA2-8996DB282DF3}" type="presParOf" srcId="{2AD32ECB-6AEC-49A6-9498-BDA8D036C024}" destId="{217C5B35-353B-4C03-98F7-BF1DF9211C18}" srcOrd="1" destOrd="0" presId="urn:microsoft.com/office/officeart/2005/8/layout/hList7"/>
    <dgm:cxn modelId="{F1C085B8-FD91-4085-8704-D36DEED502C0}" type="presParOf" srcId="{2AD32ECB-6AEC-49A6-9498-BDA8D036C024}" destId="{C18CDB56-6D68-426D-BD7D-B21E94564499}" srcOrd="2" destOrd="0" presId="urn:microsoft.com/office/officeart/2005/8/layout/hList7"/>
    <dgm:cxn modelId="{16254EEC-F6CB-4F15-A06F-930492405D33}" type="presParOf" srcId="{2AD32ECB-6AEC-49A6-9498-BDA8D036C024}" destId="{16CC9D9C-4CF9-46B6-A410-409AD940711A}" srcOrd="3" destOrd="0" presId="urn:microsoft.com/office/officeart/2005/8/layout/hList7"/>
    <dgm:cxn modelId="{9908EB66-DEC9-47E0-9CF2-77A88C8CBB20}" type="presParOf" srcId="{D5DD81E1-DC9F-4186-B884-96DE7870907B}" destId="{642F94D9-4B13-4C57-B8BC-BE60760BCAE7}" srcOrd="3" destOrd="0" presId="urn:microsoft.com/office/officeart/2005/8/layout/hList7"/>
    <dgm:cxn modelId="{102F5822-998A-4432-AF3B-D36755B0107C}" type="presParOf" srcId="{D5DD81E1-DC9F-4186-B884-96DE7870907B}" destId="{F8DA7E73-A069-41C8-B25D-429C810D401F}" srcOrd="4" destOrd="0" presId="urn:microsoft.com/office/officeart/2005/8/layout/hList7"/>
    <dgm:cxn modelId="{E9045CF5-431F-46C0-B738-27CFF41DF6A6}" type="presParOf" srcId="{F8DA7E73-A069-41C8-B25D-429C810D401F}" destId="{6A87485B-3003-4DEF-BC27-CC8166C2A73C}" srcOrd="0" destOrd="0" presId="urn:microsoft.com/office/officeart/2005/8/layout/hList7"/>
    <dgm:cxn modelId="{4A13B351-CE61-4577-8C6D-5A738CC5044C}" type="presParOf" srcId="{F8DA7E73-A069-41C8-B25D-429C810D401F}" destId="{F3306CC6-ACC2-4999-A5F3-F6AE2A06765A}" srcOrd="1" destOrd="0" presId="urn:microsoft.com/office/officeart/2005/8/layout/hList7"/>
    <dgm:cxn modelId="{5B712FB4-C7C1-4786-81BF-07A181375F2A}" type="presParOf" srcId="{F8DA7E73-A069-41C8-B25D-429C810D401F}" destId="{DE9C4410-13F5-4544-A02D-7D34751C4D97}" srcOrd="2" destOrd="0" presId="urn:microsoft.com/office/officeart/2005/8/layout/hList7"/>
    <dgm:cxn modelId="{898B1FCD-C39D-47F4-8A08-C70C6D499633}" type="presParOf" srcId="{F8DA7E73-A069-41C8-B25D-429C810D401F}" destId="{3C42EBDA-69FF-4CD8-88DC-E72164C3F551}"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966CC-AE13-4558-86F5-14441F7509C6}">
      <dsp:nvSpPr>
        <dsp:cNvPr id="0" name=""/>
        <dsp:cNvSpPr/>
      </dsp:nvSpPr>
      <dsp:spPr>
        <a:xfrm>
          <a:off x="2347786" y="1627626"/>
          <a:ext cx="752323" cy="1074176"/>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GB" sz="1400" kern="1200" dirty="0">
            <a:solidFill>
              <a:schemeClr val="tx1"/>
            </a:solidFill>
          </a:endParaRPr>
        </a:p>
      </dsp:txBody>
      <dsp:txXfrm>
        <a:off x="2457961" y="1784935"/>
        <a:ext cx="531973" cy="759558"/>
      </dsp:txXfrm>
    </dsp:sp>
    <dsp:sp modelId="{9B32E160-1984-4C76-9C4B-A9B00DF28166}">
      <dsp:nvSpPr>
        <dsp:cNvPr id="0" name=""/>
        <dsp:cNvSpPr/>
      </dsp:nvSpPr>
      <dsp:spPr>
        <a:xfrm>
          <a:off x="198193" y="161315"/>
          <a:ext cx="3942573" cy="4109743"/>
        </a:xfrm>
        <a:prstGeom prst="blockArc">
          <a:avLst>
            <a:gd name="adj1" fmla="val 16509444"/>
            <a:gd name="adj2" fmla="val 5088054"/>
            <a:gd name="adj3" fmla="val 52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C654B2-25A2-41E5-9691-993BFD6A2856}">
      <dsp:nvSpPr>
        <dsp:cNvPr id="0" name=""/>
        <dsp:cNvSpPr/>
      </dsp:nvSpPr>
      <dsp:spPr>
        <a:xfrm>
          <a:off x="2638970" y="0"/>
          <a:ext cx="1048098" cy="104787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2000" r="-4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F543A7-CCC9-48EA-9187-40CC01D92EC4}">
      <dsp:nvSpPr>
        <dsp:cNvPr id="0" name=""/>
        <dsp:cNvSpPr/>
      </dsp:nvSpPr>
      <dsp:spPr>
        <a:xfrm>
          <a:off x="3792944" y="55390"/>
          <a:ext cx="2183724" cy="5615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l" defTabSz="1066800">
            <a:lnSpc>
              <a:spcPct val="90000"/>
            </a:lnSpc>
            <a:spcBef>
              <a:spcPct val="0"/>
            </a:spcBef>
            <a:spcAft>
              <a:spcPct val="10000"/>
            </a:spcAft>
            <a:buNone/>
          </a:pPr>
          <a:r>
            <a:rPr lang="en-GB" sz="2400" b="1" kern="1200" dirty="0">
              <a:solidFill>
                <a:srgbClr val="33A3A3"/>
              </a:solidFill>
              <a:latin typeface="Arial"/>
              <a:ea typeface="宋体"/>
              <a:cs typeface="+mn-cs"/>
            </a:rPr>
            <a:t>2</a:t>
          </a:r>
          <a:r>
            <a:rPr lang="en-GB" sz="1200" kern="1200" dirty="0"/>
            <a:t>  cuts of SPL: the first cut, a carbonaceous layer, and the second cut, a refractory layer. </a:t>
          </a:r>
        </a:p>
      </dsp:txBody>
      <dsp:txXfrm>
        <a:off x="3792944" y="55390"/>
        <a:ext cx="2183724" cy="561572"/>
      </dsp:txXfrm>
    </dsp:sp>
    <dsp:sp modelId="{1F6FEE51-F35D-4A32-AC2F-757F65300A52}">
      <dsp:nvSpPr>
        <dsp:cNvPr id="0" name=""/>
        <dsp:cNvSpPr/>
      </dsp:nvSpPr>
      <dsp:spPr>
        <a:xfrm>
          <a:off x="3413128" y="1040348"/>
          <a:ext cx="1048098" cy="1047879"/>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6F510A-C682-4CEC-A4EA-AE01C861E4AF}">
      <dsp:nvSpPr>
        <dsp:cNvPr id="0" name=""/>
        <dsp:cNvSpPr/>
      </dsp:nvSpPr>
      <dsp:spPr>
        <a:xfrm>
          <a:off x="4520420" y="1027710"/>
          <a:ext cx="1653623" cy="101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l" defTabSz="1066800">
            <a:lnSpc>
              <a:spcPct val="90000"/>
            </a:lnSpc>
            <a:spcBef>
              <a:spcPct val="0"/>
            </a:spcBef>
            <a:spcAft>
              <a:spcPct val="10000"/>
            </a:spcAft>
            <a:buNone/>
          </a:pPr>
          <a:r>
            <a:rPr lang="en-GB" sz="2400" b="1" kern="1200" dirty="0">
              <a:solidFill>
                <a:srgbClr val="33A3A3"/>
              </a:solidFill>
              <a:latin typeface="+mj-lt"/>
              <a:ea typeface="+mj-ea"/>
              <a:cs typeface="+mj-cs"/>
            </a:rPr>
            <a:t>1.6</a:t>
          </a:r>
          <a:r>
            <a:rPr lang="en-GB" sz="2400" b="0" kern="1200" dirty="0">
              <a:solidFill>
                <a:srgbClr val="33A3A3"/>
              </a:solidFill>
              <a:latin typeface="+mj-lt"/>
              <a:ea typeface="+mj-ea"/>
              <a:cs typeface="+mj-cs"/>
            </a:rPr>
            <a:t> </a:t>
          </a:r>
          <a:r>
            <a:rPr lang="en-GB" sz="1200" kern="1200" dirty="0"/>
            <a:t>million tonnes of SPL is generated annually from primary aluminium production </a:t>
          </a:r>
        </a:p>
      </dsp:txBody>
      <dsp:txXfrm>
        <a:off x="4520420" y="1027710"/>
        <a:ext cx="1653623" cy="1014365"/>
      </dsp:txXfrm>
    </dsp:sp>
    <dsp:sp modelId="{F4720B2B-018E-464B-A4F0-C26AC3F72F75}">
      <dsp:nvSpPr>
        <dsp:cNvPr id="0" name=""/>
        <dsp:cNvSpPr/>
      </dsp:nvSpPr>
      <dsp:spPr>
        <a:xfrm>
          <a:off x="3409107" y="2336498"/>
          <a:ext cx="1048098" cy="1047879"/>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8000" r="-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569474-DB10-45E4-A7B1-C4DD18212935}">
      <dsp:nvSpPr>
        <dsp:cNvPr id="0" name=""/>
        <dsp:cNvSpPr/>
      </dsp:nvSpPr>
      <dsp:spPr>
        <a:xfrm>
          <a:off x="4536499" y="2304254"/>
          <a:ext cx="1473952" cy="101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l" defTabSz="1066800">
            <a:lnSpc>
              <a:spcPct val="90000"/>
            </a:lnSpc>
            <a:spcBef>
              <a:spcPct val="0"/>
            </a:spcBef>
            <a:spcAft>
              <a:spcPct val="10000"/>
            </a:spcAft>
            <a:buNone/>
          </a:pPr>
          <a:r>
            <a:rPr lang="en-GB" sz="2400" b="1" kern="1200" dirty="0">
              <a:solidFill>
                <a:srgbClr val="33A3A3"/>
              </a:solidFill>
              <a:latin typeface="Arial"/>
              <a:ea typeface="宋体"/>
              <a:cs typeface="+mn-cs"/>
            </a:rPr>
            <a:t>25</a:t>
          </a:r>
          <a:r>
            <a:rPr lang="en-GB" sz="1800" b="0" kern="1200" dirty="0">
              <a:solidFill>
                <a:srgbClr val="33A3A3"/>
              </a:solidFill>
              <a:latin typeface="Arial"/>
              <a:ea typeface="宋体"/>
              <a:cs typeface="+mn-cs"/>
            </a:rPr>
            <a:t> </a:t>
          </a:r>
          <a:r>
            <a:rPr lang="en-GB" sz="1200" kern="1200" dirty="0"/>
            <a:t>kilograms of SPL is generated per tonne of aluminium produced</a:t>
          </a:r>
        </a:p>
      </dsp:txBody>
      <dsp:txXfrm>
        <a:off x="4536499" y="2304254"/>
        <a:ext cx="1473952" cy="1014365"/>
      </dsp:txXfrm>
    </dsp:sp>
    <dsp:sp modelId="{908FC8A6-339D-43AA-B74D-E309FE3BFD6A}">
      <dsp:nvSpPr>
        <dsp:cNvPr id="0" name=""/>
        <dsp:cNvSpPr/>
      </dsp:nvSpPr>
      <dsp:spPr>
        <a:xfrm>
          <a:off x="2638970" y="3420690"/>
          <a:ext cx="1048098" cy="1047879"/>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47000" r="-4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DDBDC4-E3A3-4F1D-9BBC-C485EE98E1C2}">
      <dsp:nvSpPr>
        <dsp:cNvPr id="0" name=""/>
        <dsp:cNvSpPr/>
      </dsp:nvSpPr>
      <dsp:spPr>
        <a:xfrm>
          <a:off x="3888433" y="3744420"/>
          <a:ext cx="2296443" cy="6978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l" defTabSz="1066800">
            <a:lnSpc>
              <a:spcPct val="90000"/>
            </a:lnSpc>
            <a:spcBef>
              <a:spcPct val="0"/>
            </a:spcBef>
            <a:spcAft>
              <a:spcPct val="10000"/>
            </a:spcAft>
            <a:buNone/>
          </a:pPr>
          <a:r>
            <a:rPr lang="en-GB" sz="2400" b="1" kern="1200" dirty="0">
              <a:solidFill>
                <a:srgbClr val="33A3A3"/>
              </a:solidFill>
              <a:latin typeface="Arial"/>
              <a:ea typeface="宋体"/>
              <a:cs typeface="+mn-cs"/>
            </a:rPr>
            <a:t>3</a:t>
          </a:r>
          <a:r>
            <a:rPr lang="en-GB" sz="1800" b="0" kern="1200" dirty="0">
              <a:solidFill>
                <a:srgbClr val="33A3A3"/>
              </a:solidFill>
              <a:latin typeface="Arial"/>
              <a:ea typeface="宋体"/>
              <a:cs typeface="+mn-cs"/>
            </a:rPr>
            <a:t> </a:t>
          </a:r>
          <a:r>
            <a:rPr lang="en-GB" sz="1200" kern="1200" dirty="0">
              <a:solidFill>
                <a:srgbClr val="454545">
                  <a:hueOff val="0"/>
                  <a:satOff val="0"/>
                  <a:lumOff val="0"/>
                  <a:alphaOff val="0"/>
                </a:srgbClr>
              </a:solidFill>
              <a:latin typeface="Arial"/>
              <a:ea typeface="宋体"/>
              <a:cs typeface="+mn-cs"/>
            </a:rPr>
            <a:t>industrial processes currently use SPL as a feedstock material: cement, steel, mineral wool, road construction material</a:t>
          </a:r>
          <a:endParaRPr lang="en-GB" sz="1300" kern="1200" dirty="0">
            <a:solidFill>
              <a:srgbClr val="454545">
                <a:hueOff val="0"/>
                <a:satOff val="0"/>
                <a:lumOff val="0"/>
                <a:alphaOff val="0"/>
              </a:srgbClr>
            </a:solidFill>
            <a:latin typeface="Arial"/>
            <a:ea typeface="宋体"/>
            <a:cs typeface="+mn-cs"/>
          </a:endParaRPr>
        </a:p>
      </dsp:txBody>
      <dsp:txXfrm>
        <a:off x="3888433" y="3744420"/>
        <a:ext cx="2296443" cy="69784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F53990-E482-4F5B-AC1D-5495B0C2C172}">
      <dsp:nvSpPr>
        <dsp:cNvPr id="0" name=""/>
        <dsp:cNvSpPr/>
      </dsp:nvSpPr>
      <dsp:spPr>
        <a:xfrm>
          <a:off x="6378122" y="998434"/>
          <a:ext cx="1454315" cy="145455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99E013-8B41-41E2-B804-4BFEBADB753F}">
      <dsp:nvSpPr>
        <dsp:cNvPr id="0" name=""/>
        <dsp:cNvSpPr/>
      </dsp:nvSpPr>
      <dsp:spPr>
        <a:xfrm>
          <a:off x="6426109" y="1046928"/>
          <a:ext cx="1357567" cy="1357566"/>
        </a:xfrm>
        <a:prstGeom prst="ellipse">
          <a:avLst/>
        </a:prstGeom>
        <a:solidFill>
          <a:schemeClr val="lt1">
            <a:alpha val="90000"/>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620379" y="1240902"/>
        <a:ext cx="969801" cy="969617"/>
      </dsp:txXfrm>
    </dsp:sp>
    <dsp:sp modelId="{88994D76-E6C9-4AD5-9CC2-4BEB17349ED5}">
      <dsp:nvSpPr>
        <dsp:cNvPr id="0" name=""/>
        <dsp:cNvSpPr/>
      </dsp:nvSpPr>
      <dsp:spPr>
        <a:xfrm rot="2700000">
          <a:off x="4874356" y="998510"/>
          <a:ext cx="1454147" cy="1454147"/>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5855AA-45AD-4E08-BAC4-BBD1AA0083A3}">
      <dsp:nvSpPr>
        <dsp:cNvPr id="0" name=""/>
        <dsp:cNvSpPr/>
      </dsp:nvSpPr>
      <dsp:spPr>
        <a:xfrm>
          <a:off x="4923807" y="1046928"/>
          <a:ext cx="1357567" cy="1357566"/>
        </a:xfrm>
        <a:prstGeom prst="ellipse">
          <a:avLst/>
        </a:prstGeom>
        <a:solidFill>
          <a:schemeClr val="lt1">
            <a:alpha val="90000"/>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5117303" y="1240902"/>
        <a:ext cx="969801" cy="969617"/>
      </dsp:txXfrm>
    </dsp:sp>
    <dsp:sp modelId="{D13BF617-9AB6-493A-931C-DD6489F4A5D8}">
      <dsp:nvSpPr>
        <dsp:cNvPr id="0" name=""/>
        <dsp:cNvSpPr/>
      </dsp:nvSpPr>
      <dsp:spPr>
        <a:xfrm rot="2700000">
          <a:off x="3372053" y="998510"/>
          <a:ext cx="1454147" cy="1454147"/>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221799-E92A-427C-A37F-72F3CD973F05}">
      <dsp:nvSpPr>
        <dsp:cNvPr id="0" name=""/>
        <dsp:cNvSpPr/>
      </dsp:nvSpPr>
      <dsp:spPr>
        <a:xfrm>
          <a:off x="3420730" y="1046928"/>
          <a:ext cx="1357567" cy="1357566"/>
        </a:xfrm>
        <a:prstGeom prst="ellipse">
          <a:avLst/>
        </a:prstGeom>
        <a:solidFill>
          <a:schemeClr val="lt1">
            <a:alpha val="90000"/>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3614226" y="1240902"/>
        <a:ext cx="969801" cy="969617"/>
      </dsp:txXfrm>
    </dsp:sp>
    <dsp:sp modelId="{31E4B40D-5633-441B-90BD-CF6740B3D7C5}">
      <dsp:nvSpPr>
        <dsp:cNvPr id="0" name=""/>
        <dsp:cNvSpPr/>
      </dsp:nvSpPr>
      <dsp:spPr>
        <a:xfrm rot="2700000">
          <a:off x="1868977" y="998510"/>
          <a:ext cx="1454147" cy="1454147"/>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1A5299-2B70-4BB6-8DA9-05503DAF255F}">
      <dsp:nvSpPr>
        <dsp:cNvPr id="0" name=""/>
        <dsp:cNvSpPr/>
      </dsp:nvSpPr>
      <dsp:spPr>
        <a:xfrm>
          <a:off x="1917654" y="1046928"/>
          <a:ext cx="1357567" cy="1357566"/>
        </a:xfrm>
        <a:prstGeom prst="ellipse">
          <a:avLst/>
        </a:prstGeom>
        <a:solidFill>
          <a:schemeClr val="lt1">
            <a:alpha val="90000"/>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2111923" y="1240902"/>
        <a:ext cx="969801" cy="969617"/>
      </dsp:txXfrm>
    </dsp:sp>
    <dsp:sp modelId="{6E58B691-179B-4224-924D-04F7BCB1EDAD}">
      <dsp:nvSpPr>
        <dsp:cNvPr id="0" name=""/>
        <dsp:cNvSpPr/>
      </dsp:nvSpPr>
      <dsp:spPr>
        <a:xfrm rot="2700000">
          <a:off x="365900" y="998510"/>
          <a:ext cx="1454147" cy="1454147"/>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1663DD-3D18-41E8-B909-318F3304985B}">
      <dsp:nvSpPr>
        <dsp:cNvPr id="0" name=""/>
        <dsp:cNvSpPr/>
      </dsp:nvSpPr>
      <dsp:spPr>
        <a:xfrm>
          <a:off x="414577" y="1046928"/>
          <a:ext cx="1357567" cy="1357566"/>
        </a:xfrm>
        <a:prstGeom prst="ellipse">
          <a:avLst/>
        </a:prstGeom>
        <a:solidFill>
          <a:schemeClr val="lt1">
            <a:alpha val="90000"/>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608847" y="1240902"/>
        <a:ext cx="969801" cy="9696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6BEB9C-58F5-4477-AD4D-E8FC1017C783}">
      <dsp:nvSpPr>
        <dsp:cNvPr id="0" name=""/>
        <dsp:cNvSpPr/>
      </dsp:nvSpPr>
      <dsp:spPr>
        <a:xfrm>
          <a:off x="0" y="248616"/>
          <a:ext cx="734481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BC6EC0-B05A-46C6-AAE1-9C171123567E}">
      <dsp:nvSpPr>
        <dsp:cNvPr id="0" name=""/>
        <dsp:cNvSpPr/>
      </dsp:nvSpPr>
      <dsp:spPr>
        <a:xfrm>
          <a:off x="367240" y="71496"/>
          <a:ext cx="5141371" cy="35424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32" tIns="0" rIns="194332" bIns="0" numCol="1" spcCol="1270" anchor="ctr" anchorCtr="0">
          <a:noAutofit/>
        </a:bodyPr>
        <a:lstStyle/>
        <a:p>
          <a:pPr marL="0" lvl="0" indent="0" algn="l" defTabSz="711200">
            <a:lnSpc>
              <a:spcPct val="90000"/>
            </a:lnSpc>
            <a:spcBef>
              <a:spcPct val="0"/>
            </a:spcBef>
            <a:spcAft>
              <a:spcPct val="35000"/>
            </a:spcAft>
            <a:buNone/>
          </a:pPr>
          <a:r>
            <a:rPr lang="en-GB" sz="1600" b="1" kern="1200" dirty="0"/>
            <a:t>A long term plan</a:t>
          </a:r>
        </a:p>
      </dsp:txBody>
      <dsp:txXfrm>
        <a:off x="384533" y="88789"/>
        <a:ext cx="5106785" cy="319654"/>
      </dsp:txXfrm>
    </dsp:sp>
    <dsp:sp modelId="{233D73C5-FB71-4A39-BD0D-1FC5EEC09F56}">
      <dsp:nvSpPr>
        <dsp:cNvPr id="0" name=""/>
        <dsp:cNvSpPr/>
      </dsp:nvSpPr>
      <dsp:spPr>
        <a:xfrm>
          <a:off x="0" y="792936"/>
          <a:ext cx="734481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E0F629-F2CF-446F-87EC-57848360B3AA}">
      <dsp:nvSpPr>
        <dsp:cNvPr id="0" name=""/>
        <dsp:cNvSpPr/>
      </dsp:nvSpPr>
      <dsp:spPr>
        <a:xfrm>
          <a:off x="367240" y="615816"/>
          <a:ext cx="5141371" cy="35424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32" tIns="0" rIns="194332" bIns="0" numCol="1" spcCol="1270" anchor="ctr" anchorCtr="0">
          <a:noAutofit/>
        </a:bodyPr>
        <a:lstStyle/>
        <a:p>
          <a:pPr marL="0" lvl="0" indent="0" algn="l" defTabSz="711200">
            <a:lnSpc>
              <a:spcPct val="90000"/>
            </a:lnSpc>
            <a:spcBef>
              <a:spcPct val="0"/>
            </a:spcBef>
            <a:spcAft>
              <a:spcPct val="35000"/>
            </a:spcAft>
            <a:buNone/>
          </a:pPr>
          <a:r>
            <a:rPr lang="en-GB" sz="1600" b="1" kern="1200" dirty="0"/>
            <a:t>Good governance</a:t>
          </a:r>
        </a:p>
      </dsp:txBody>
      <dsp:txXfrm>
        <a:off x="384533" y="633109"/>
        <a:ext cx="5106785" cy="319654"/>
      </dsp:txXfrm>
    </dsp:sp>
    <dsp:sp modelId="{F5FFD88A-A6B8-47CB-8570-D69924DE97CB}">
      <dsp:nvSpPr>
        <dsp:cNvPr id="0" name=""/>
        <dsp:cNvSpPr/>
      </dsp:nvSpPr>
      <dsp:spPr>
        <a:xfrm>
          <a:off x="0" y="1337256"/>
          <a:ext cx="734481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EF0911-6DA3-4DB5-B300-3B80A46BF0CA}">
      <dsp:nvSpPr>
        <dsp:cNvPr id="0" name=""/>
        <dsp:cNvSpPr/>
      </dsp:nvSpPr>
      <dsp:spPr>
        <a:xfrm>
          <a:off x="367240" y="1160136"/>
          <a:ext cx="5141371" cy="35424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32" tIns="0" rIns="194332" bIns="0" numCol="1" spcCol="1270" anchor="ctr" anchorCtr="0">
          <a:noAutofit/>
        </a:bodyPr>
        <a:lstStyle/>
        <a:p>
          <a:pPr marL="0" lvl="0" indent="0" algn="l" defTabSz="711200">
            <a:lnSpc>
              <a:spcPct val="90000"/>
            </a:lnSpc>
            <a:spcBef>
              <a:spcPct val="0"/>
            </a:spcBef>
            <a:spcAft>
              <a:spcPct val="35000"/>
            </a:spcAft>
            <a:buNone/>
          </a:pPr>
          <a:r>
            <a:rPr lang="en-GB" sz="1600" b="1" kern="1200" dirty="0"/>
            <a:t>Health &amp; safety risk management</a:t>
          </a:r>
        </a:p>
      </dsp:txBody>
      <dsp:txXfrm>
        <a:off x="384533" y="1177429"/>
        <a:ext cx="5106785" cy="319654"/>
      </dsp:txXfrm>
    </dsp:sp>
    <dsp:sp modelId="{29B26920-C8E4-4AAB-91A6-DA956701C162}">
      <dsp:nvSpPr>
        <dsp:cNvPr id="0" name=""/>
        <dsp:cNvSpPr/>
      </dsp:nvSpPr>
      <dsp:spPr>
        <a:xfrm>
          <a:off x="0" y="1881576"/>
          <a:ext cx="734481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E11F7C-7BDA-4FAA-B7A8-DD875BE35979}">
      <dsp:nvSpPr>
        <dsp:cNvPr id="0" name=""/>
        <dsp:cNvSpPr/>
      </dsp:nvSpPr>
      <dsp:spPr>
        <a:xfrm>
          <a:off x="367240" y="1704456"/>
          <a:ext cx="5141371" cy="35424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32" tIns="0" rIns="194332" bIns="0" numCol="1" spcCol="1270" anchor="ctr" anchorCtr="0">
          <a:noAutofit/>
        </a:bodyPr>
        <a:lstStyle/>
        <a:p>
          <a:pPr marL="0" lvl="0" indent="0" algn="l" defTabSz="711200">
            <a:lnSpc>
              <a:spcPct val="90000"/>
            </a:lnSpc>
            <a:spcBef>
              <a:spcPct val="0"/>
            </a:spcBef>
            <a:spcAft>
              <a:spcPct val="35000"/>
            </a:spcAft>
            <a:buNone/>
          </a:pPr>
          <a:r>
            <a:rPr lang="en-GB" sz="1600" b="1" kern="1200" dirty="0"/>
            <a:t>Environmental impact management</a:t>
          </a:r>
        </a:p>
      </dsp:txBody>
      <dsp:txXfrm>
        <a:off x="384533" y="1721749"/>
        <a:ext cx="5106785" cy="319654"/>
      </dsp:txXfrm>
    </dsp:sp>
    <dsp:sp modelId="{35EBD921-0687-4D3E-A69A-B3BC9BCF728C}">
      <dsp:nvSpPr>
        <dsp:cNvPr id="0" name=""/>
        <dsp:cNvSpPr/>
      </dsp:nvSpPr>
      <dsp:spPr>
        <a:xfrm>
          <a:off x="0" y="2425896"/>
          <a:ext cx="734481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7E2B94-FA4C-4CF6-A45C-D3828C474B6C}">
      <dsp:nvSpPr>
        <dsp:cNvPr id="0" name=""/>
        <dsp:cNvSpPr/>
      </dsp:nvSpPr>
      <dsp:spPr>
        <a:xfrm>
          <a:off x="367240" y="2248776"/>
          <a:ext cx="5141371" cy="35424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32" tIns="0" rIns="194332" bIns="0" numCol="1" spcCol="1270" anchor="ctr" anchorCtr="0">
          <a:noAutofit/>
        </a:bodyPr>
        <a:lstStyle/>
        <a:p>
          <a:pPr marL="0" lvl="0" indent="0" algn="l" defTabSz="711200">
            <a:lnSpc>
              <a:spcPct val="90000"/>
            </a:lnSpc>
            <a:spcBef>
              <a:spcPct val="0"/>
            </a:spcBef>
            <a:spcAft>
              <a:spcPct val="35000"/>
            </a:spcAft>
            <a:buNone/>
          </a:pPr>
          <a:r>
            <a:rPr lang="en-GB" sz="1600" b="1" kern="1200" dirty="0"/>
            <a:t>Appropriate storage, handling &amp; transport</a:t>
          </a:r>
        </a:p>
      </dsp:txBody>
      <dsp:txXfrm>
        <a:off x="384533" y="2266069"/>
        <a:ext cx="5106785" cy="319654"/>
      </dsp:txXfrm>
    </dsp:sp>
    <dsp:sp modelId="{656B83FB-0533-4702-841A-5FA0EC724F85}">
      <dsp:nvSpPr>
        <dsp:cNvPr id="0" name=""/>
        <dsp:cNvSpPr/>
      </dsp:nvSpPr>
      <dsp:spPr>
        <a:xfrm>
          <a:off x="0" y="2970216"/>
          <a:ext cx="734481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7411EA-BFEE-46D3-B808-22AB17984214}">
      <dsp:nvSpPr>
        <dsp:cNvPr id="0" name=""/>
        <dsp:cNvSpPr/>
      </dsp:nvSpPr>
      <dsp:spPr>
        <a:xfrm>
          <a:off x="367240" y="2793096"/>
          <a:ext cx="5141371" cy="35424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32" tIns="0" rIns="194332" bIns="0" numCol="1" spcCol="1270" anchor="ctr" anchorCtr="0">
          <a:noAutofit/>
        </a:bodyPr>
        <a:lstStyle/>
        <a:p>
          <a:pPr marL="0" lvl="0" indent="0" algn="l" defTabSz="711200">
            <a:lnSpc>
              <a:spcPct val="90000"/>
            </a:lnSpc>
            <a:spcBef>
              <a:spcPct val="0"/>
            </a:spcBef>
            <a:spcAft>
              <a:spcPct val="35000"/>
            </a:spcAft>
            <a:buNone/>
          </a:pPr>
          <a:r>
            <a:rPr lang="en-GB" sz="1600" b="1" kern="1200" dirty="0"/>
            <a:t>Appropriate treatment and/or landfill</a:t>
          </a:r>
        </a:p>
      </dsp:txBody>
      <dsp:txXfrm>
        <a:off x="384533" y="2810389"/>
        <a:ext cx="5106785" cy="319654"/>
      </dsp:txXfrm>
    </dsp:sp>
    <dsp:sp modelId="{8A8ADC10-D4FE-4C16-AFD2-A0FA435AE5B9}">
      <dsp:nvSpPr>
        <dsp:cNvPr id="0" name=""/>
        <dsp:cNvSpPr/>
      </dsp:nvSpPr>
      <dsp:spPr>
        <a:xfrm>
          <a:off x="0" y="3514536"/>
          <a:ext cx="734481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EFC053-8971-4177-8704-04DF0B28EBDA}">
      <dsp:nvSpPr>
        <dsp:cNvPr id="0" name=""/>
        <dsp:cNvSpPr/>
      </dsp:nvSpPr>
      <dsp:spPr>
        <a:xfrm>
          <a:off x="367240" y="3337416"/>
          <a:ext cx="5141371" cy="35424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32" tIns="0" rIns="194332" bIns="0" numCol="1" spcCol="1270" anchor="ctr" anchorCtr="0">
          <a:noAutofit/>
        </a:bodyPr>
        <a:lstStyle/>
        <a:p>
          <a:pPr marL="0" lvl="0" indent="0" algn="l" defTabSz="711200">
            <a:lnSpc>
              <a:spcPct val="90000"/>
            </a:lnSpc>
            <a:spcBef>
              <a:spcPct val="0"/>
            </a:spcBef>
            <a:spcAft>
              <a:spcPct val="35000"/>
            </a:spcAft>
            <a:buNone/>
          </a:pPr>
          <a:r>
            <a:rPr lang="en-GB" sz="1600" b="1" kern="1200" dirty="0"/>
            <a:t>Maximisation of SPL utilisation where possible</a:t>
          </a:r>
        </a:p>
      </dsp:txBody>
      <dsp:txXfrm>
        <a:off x="384533" y="3354709"/>
        <a:ext cx="5106785" cy="3196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F53990-E482-4F5B-AC1D-5495B0C2C172}">
      <dsp:nvSpPr>
        <dsp:cNvPr id="0" name=""/>
        <dsp:cNvSpPr/>
      </dsp:nvSpPr>
      <dsp:spPr>
        <a:xfrm>
          <a:off x="3925693" y="336264"/>
          <a:ext cx="890774" cy="8909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99E013-8B41-41E2-B804-4BFEBADB753F}">
      <dsp:nvSpPr>
        <dsp:cNvPr id="0" name=""/>
        <dsp:cNvSpPr/>
      </dsp:nvSpPr>
      <dsp:spPr>
        <a:xfrm>
          <a:off x="3955085" y="365966"/>
          <a:ext cx="831515" cy="831515"/>
        </a:xfrm>
        <a:prstGeom prst="ellipse">
          <a:avLst/>
        </a:prstGeom>
        <a:solidFill>
          <a:schemeClr val="lt1">
            <a:alpha val="90000"/>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4074076" y="484776"/>
        <a:ext cx="594007" cy="593894"/>
      </dsp:txXfrm>
    </dsp:sp>
    <dsp:sp modelId="{88994D76-E6C9-4AD5-9CC2-4BEB17349ED5}">
      <dsp:nvSpPr>
        <dsp:cNvPr id="0" name=""/>
        <dsp:cNvSpPr/>
      </dsp:nvSpPr>
      <dsp:spPr>
        <a:xfrm rot="2700000">
          <a:off x="3004630" y="336310"/>
          <a:ext cx="890671" cy="890671"/>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5855AA-45AD-4E08-BAC4-BBD1AA0083A3}">
      <dsp:nvSpPr>
        <dsp:cNvPr id="0" name=""/>
        <dsp:cNvSpPr/>
      </dsp:nvSpPr>
      <dsp:spPr>
        <a:xfrm>
          <a:off x="3034919" y="365966"/>
          <a:ext cx="831515" cy="831515"/>
        </a:xfrm>
        <a:prstGeom prst="ellipse">
          <a:avLst/>
        </a:prstGeom>
        <a:solidFill>
          <a:schemeClr val="lt1">
            <a:alpha val="90000"/>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3153436" y="484776"/>
        <a:ext cx="594007" cy="593894"/>
      </dsp:txXfrm>
    </dsp:sp>
    <dsp:sp modelId="{D13BF617-9AB6-493A-931C-DD6489F4A5D8}">
      <dsp:nvSpPr>
        <dsp:cNvPr id="0" name=""/>
        <dsp:cNvSpPr/>
      </dsp:nvSpPr>
      <dsp:spPr>
        <a:xfrm rot="2700000">
          <a:off x="2084463" y="336310"/>
          <a:ext cx="890671" cy="890671"/>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221799-E92A-427C-A37F-72F3CD973F05}">
      <dsp:nvSpPr>
        <dsp:cNvPr id="0" name=""/>
        <dsp:cNvSpPr/>
      </dsp:nvSpPr>
      <dsp:spPr>
        <a:xfrm>
          <a:off x="2114278" y="365966"/>
          <a:ext cx="831515" cy="831515"/>
        </a:xfrm>
        <a:prstGeom prst="ellipse">
          <a:avLst/>
        </a:prstGeom>
        <a:solidFill>
          <a:schemeClr val="lt1">
            <a:alpha val="90000"/>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2232795" y="484776"/>
        <a:ext cx="594007" cy="593894"/>
      </dsp:txXfrm>
    </dsp:sp>
    <dsp:sp modelId="{31E4B40D-5633-441B-90BD-CF6740B3D7C5}">
      <dsp:nvSpPr>
        <dsp:cNvPr id="0" name=""/>
        <dsp:cNvSpPr/>
      </dsp:nvSpPr>
      <dsp:spPr>
        <a:xfrm rot="2700000">
          <a:off x="1163822" y="336310"/>
          <a:ext cx="890671" cy="890671"/>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1A5299-2B70-4BB6-8DA9-05503DAF255F}">
      <dsp:nvSpPr>
        <dsp:cNvPr id="0" name=""/>
        <dsp:cNvSpPr/>
      </dsp:nvSpPr>
      <dsp:spPr>
        <a:xfrm>
          <a:off x="1193637" y="365966"/>
          <a:ext cx="831515" cy="831515"/>
        </a:xfrm>
        <a:prstGeom prst="ellipse">
          <a:avLst/>
        </a:prstGeom>
        <a:solidFill>
          <a:schemeClr val="lt1">
            <a:alpha val="90000"/>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1312628" y="484776"/>
        <a:ext cx="594007" cy="593894"/>
      </dsp:txXfrm>
    </dsp:sp>
    <dsp:sp modelId="{6E58B691-179B-4224-924D-04F7BCB1EDAD}">
      <dsp:nvSpPr>
        <dsp:cNvPr id="0" name=""/>
        <dsp:cNvSpPr/>
      </dsp:nvSpPr>
      <dsp:spPr>
        <a:xfrm rot="2700000">
          <a:off x="243182" y="336310"/>
          <a:ext cx="890671" cy="890671"/>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1663DD-3D18-41E8-B909-318F3304985B}">
      <dsp:nvSpPr>
        <dsp:cNvPr id="0" name=""/>
        <dsp:cNvSpPr/>
      </dsp:nvSpPr>
      <dsp:spPr>
        <a:xfrm>
          <a:off x="272997" y="365966"/>
          <a:ext cx="831515" cy="831515"/>
        </a:xfrm>
        <a:prstGeom prst="ellipse">
          <a:avLst/>
        </a:prstGeom>
        <a:solidFill>
          <a:schemeClr val="lt1">
            <a:alpha val="90000"/>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dsp:txBody>
      <dsp:txXfrm>
        <a:off x="391988" y="484776"/>
        <a:ext cx="594007" cy="5938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10A99C-8696-44CB-819E-08B256C6A492}">
      <dsp:nvSpPr>
        <dsp:cNvPr id="0" name=""/>
        <dsp:cNvSpPr/>
      </dsp:nvSpPr>
      <dsp:spPr>
        <a:xfrm>
          <a:off x="300127" y="411"/>
          <a:ext cx="1050058" cy="630034"/>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Environmental issues</a:t>
          </a:r>
        </a:p>
      </dsp:txBody>
      <dsp:txXfrm>
        <a:off x="300127" y="411"/>
        <a:ext cx="1050058" cy="630034"/>
      </dsp:txXfrm>
    </dsp:sp>
    <dsp:sp modelId="{C0C17724-C394-4FE6-8879-74584B341FAB}">
      <dsp:nvSpPr>
        <dsp:cNvPr id="0" name=""/>
        <dsp:cNvSpPr/>
      </dsp:nvSpPr>
      <dsp:spPr>
        <a:xfrm>
          <a:off x="1455190" y="411"/>
          <a:ext cx="1050058" cy="630034"/>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Social issues</a:t>
          </a:r>
        </a:p>
      </dsp:txBody>
      <dsp:txXfrm>
        <a:off x="1455190" y="411"/>
        <a:ext cx="1050058" cy="630034"/>
      </dsp:txXfrm>
    </dsp:sp>
    <dsp:sp modelId="{53DBE3A9-C1C2-4291-A7CF-4DD9BA2CB79A}">
      <dsp:nvSpPr>
        <dsp:cNvPr id="0" name=""/>
        <dsp:cNvSpPr/>
      </dsp:nvSpPr>
      <dsp:spPr>
        <a:xfrm>
          <a:off x="2610254" y="411"/>
          <a:ext cx="1050058" cy="630034"/>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Economic issues</a:t>
          </a:r>
        </a:p>
      </dsp:txBody>
      <dsp:txXfrm>
        <a:off x="2610254" y="411"/>
        <a:ext cx="1050058" cy="6300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888B08-78AF-4CBC-910A-E303CB373E46}">
      <dsp:nvSpPr>
        <dsp:cNvPr id="0" name=""/>
        <dsp:cNvSpPr/>
      </dsp:nvSpPr>
      <dsp:spPr>
        <a:xfrm>
          <a:off x="814870" y="605607"/>
          <a:ext cx="502338" cy="502338"/>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5E7BBE-AD41-4779-A64F-26384A0A5CD7}">
      <dsp:nvSpPr>
        <dsp:cNvPr id="0" name=""/>
        <dsp:cNvSpPr/>
      </dsp:nvSpPr>
      <dsp:spPr>
        <a:xfrm rot="17700000">
          <a:off x="991871" y="196098"/>
          <a:ext cx="624463" cy="300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0" rIns="0" bIns="0" numCol="1" spcCol="1270" anchor="ctr" anchorCtr="0">
          <a:noAutofit/>
        </a:bodyPr>
        <a:lstStyle/>
        <a:p>
          <a:pPr marL="0" lvl="0" indent="0" algn="l" defTabSz="444500">
            <a:lnSpc>
              <a:spcPct val="90000"/>
            </a:lnSpc>
            <a:spcBef>
              <a:spcPct val="0"/>
            </a:spcBef>
            <a:spcAft>
              <a:spcPct val="35000"/>
            </a:spcAft>
            <a:buNone/>
          </a:pPr>
          <a:r>
            <a:rPr lang="en-GB" sz="1000" kern="1200" dirty="0"/>
            <a:t>Context</a:t>
          </a:r>
        </a:p>
      </dsp:txBody>
      <dsp:txXfrm>
        <a:off x="991871" y="196098"/>
        <a:ext cx="624463" cy="300942"/>
      </dsp:txXfrm>
    </dsp:sp>
    <dsp:sp modelId="{5FD6FC73-75E5-4BB6-BB63-E03BE395AF70}">
      <dsp:nvSpPr>
        <dsp:cNvPr id="0" name=""/>
        <dsp:cNvSpPr/>
      </dsp:nvSpPr>
      <dsp:spPr>
        <a:xfrm>
          <a:off x="1355087" y="605607"/>
          <a:ext cx="502338" cy="502338"/>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BF1025-91D2-46E3-B427-36A3FBA4DC1B}">
      <dsp:nvSpPr>
        <dsp:cNvPr id="0" name=""/>
        <dsp:cNvSpPr/>
      </dsp:nvSpPr>
      <dsp:spPr>
        <a:xfrm rot="17700000">
          <a:off x="1532088" y="196098"/>
          <a:ext cx="624463" cy="300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0" rIns="0" bIns="0" numCol="1" spcCol="1270" anchor="ctr" anchorCtr="0">
          <a:noAutofit/>
        </a:bodyPr>
        <a:lstStyle/>
        <a:p>
          <a:pPr marL="0" lvl="0" indent="0" algn="l" defTabSz="444500">
            <a:lnSpc>
              <a:spcPct val="90000"/>
            </a:lnSpc>
            <a:spcBef>
              <a:spcPct val="0"/>
            </a:spcBef>
            <a:spcAft>
              <a:spcPct val="35000"/>
            </a:spcAft>
            <a:buNone/>
          </a:pPr>
          <a:r>
            <a:rPr lang="en-GB" sz="1000" kern="1200" dirty="0"/>
            <a:t>Hazards</a:t>
          </a:r>
        </a:p>
      </dsp:txBody>
      <dsp:txXfrm>
        <a:off x="1532088" y="196098"/>
        <a:ext cx="624463" cy="300942"/>
      </dsp:txXfrm>
    </dsp:sp>
    <dsp:sp modelId="{19ED1C85-ACD5-440F-84A4-511574FF1C54}">
      <dsp:nvSpPr>
        <dsp:cNvPr id="0" name=""/>
        <dsp:cNvSpPr/>
      </dsp:nvSpPr>
      <dsp:spPr>
        <a:xfrm>
          <a:off x="1895304" y="605607"/>
          <a:ext cx="502338" cy="502338"/>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EBAB43-13B5-4D73-AB18-7D4B937CCEDB}">
      <dsp:nvSpPr>
        <dsp:cNvPr id="0" name=""/>
        <dsp:cNvSpPr/>
      </dsp:nvSpPr>
      <dsp:spPr>
        <a:xfrm rot="17700000">
          <a:off x="2072305" y="196098"/>
          <a:ext cx="624463" cy="300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0" rIns="0" bIns="0" numCol="1" spcCol="1270" anchor="ctr" anchorCtr="0">
          <a:noAutofit/>
        </a:bodyPr>
        <a:lstStyle/>
        <a:p>
          <a:pPr marL="0" lvl="0" indent="0" algn="l" defTabSz="444500">
            <a:lnSpc>
              <a:spcPct val="90000"/>
            </a:lnSpc>
            <a:spcBef>
              <a:spcPct val="0"/>
            </a:spcBef>
            <a:spcAft>
              <a:spcPct val="35000"/>
            </a:spcAft>
            <a:buNone/>
          </a:pPr>
          <a:r>
            <a:rPr lang="en-GB" sz="1000" kern="1200" dirty="0"/>
            <a:t>Risk</a:t>
          </a:r>
        </a:p>
      </dsp:txBody>
      <dsp:txXfrm>
        <a:off x="2072305" y="196098"/>
        <a:ext cx="624463" cy="300942"/>
      </dsp:txXfrm>
    </dsp:sp>
    <dsp:sp modelId="{564B0D6B-3E35-4229-BFE5-504C423DEAD3}">
      <dsp:nvSpPr>
        <dsp:cNvPr id="0" name=""/>
        <dsp:cNvSpPr/>
      </dsp:nvSpPr>
      <dsp:spPr>
        <a:xfrm>
          <a:off x="2435521" y="605607"/>
          <a:ext cx="502338" cy="502338"/>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75D2C9-AE28-4C00-B9FA-F5DFCB1C38E7}">
      <dsp:nvSpPr>
        <dsp:cNvPr id="0" name=""/>
        <dsp:cNvSpPr/>
      </dsp:nvSpPr>
      <dsp:spPr>
        <a:xfrm rot="17700000">
          <a:off x="2612522" y="196098"/>
          <a:ext cx="624463" cy="300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0" rIns="0" bIns="0" numCol="1" spcCol="1270" anchor="ctr" anchorCtr="0">
          <a:noAutofit/>
        </a:bodyPr>
        <a:lstStyle/>
        <a:p>
          <a:pPr marL="0" lvl="0" indent="0" algn="l" defTabSz="444500">
            <a:lnSpc>
              <a:spcPct val="90000"/>
            </a:lnSpc>
            <a:spcBef>
              <a:spcPct val="0"/>
            </a:spcBef>
            <a:spcAft>
              <a:spcPct val="35000"/>
            </a:spcAft>
            <a:buNone/>
          </a:pPr>
          <a:r>
            <a:rPr lang="en-GB" sz="1000" kern="1200" dirty="0"/>
            <a:t>Evaluation</a:t>
          </a:r>
        </a:p>
      </dsp:txBody>
      <dsp:txXfrm>
        <a:off x="2612522" y="196098"/>
        <a:ext cx="624463" cy="300942"/>
      </dsp:txXfrm>
    </dsp:sp>
    <dsp:sp modelId="{F6A118E0-3E5F-455A-BDDE-007DE8666CD6}">
      <dsp:nvSpPr>
        <dsp:cNvPr id="0" name=""/>
        <dsp:cNvSpPr/>
      </dsp:nvSpPr>
      <dsp:spPr>
        <a:xfrm>
          <a:off x="2975738" y="605607"/>
          <a:ext cx="502338" cy="502338"/>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580DDD-B5AA-4973-B43B-4C8A1CA713B0}">
      <dsp:nvSpPr>
        <dsp:cNvPr id="0" name=""/>
        <dsp:cNvSpPr/>
      </dsp:nvSpPr>
      <dsp:spPr>
        <a:xfrm rot="17700000">
          <a:off x="3152739" y="196098"/>
          <a:ext cx="624463" cy="300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0" rIns="0" bIns="0" numCol="1" spcCol="1270" anchor="ctr" anchorCtr="0">
          <a:noAutofit/>
        </a:bodyPr>
        <a:lstStyle/>
        <a:p>
          <a:pPr marL="0" lvl="0" indent="0" algn="l" defTabSz="444500">
            <a:lnSpc>
              <a:spcPct val="90000"/>
            </a:lnSpc>
            <a:spcBef>
              <a:spcPct val="0"/>
            </a:spcBef>
            <a:spcAft>
              <a:spcPct val="35000"/>
            </a:spcAft>
            <a:buNone/>
          </a:pPr>
          <a:r>
            <a:rPr lang="en-GB" sz="1000" kern="1200" dirty="0"/>
            <a:t>Mitigate </a:t>
          </a:r>
        </a:p>
      </dsp:txBody>
      <dsp:txXfrm>
        <a:off x="3152739" y="196098"/>
        <a:ext cx="624463" cy="300942"/>
      </dsp:txXfrm>
    </dsp:sp>
    <dsp:sp modelId="{A6A95A7C-6408-4BF5-BCCC-2E4B65CD2B69}">
      <dsp:nvSpPr>
        <dsp:cNvPr id="0" name=""/>
        <dsp:cNvSpPr/>
      </dsp:nvSpPr>
      <dsp:spPr>
        <a:xfrm>
          <a:off x="3515955" y="605607"/>
          <a:ext cx="502338" cy="502338"/>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3A9268-EC81-4B0B-A8DD-08CEE38035DB}">
      <dsp:nvSpPr>
        <dsp:cNvPr id="0" name=""/>
        <dsp:cNvSpPr/>
      </dsp:nvSpPr>
      <dsp:spPr>
        <a:xfrm rot="17700000">
          <a:off x="3692956" y="196098"/>
          <a:ext cx="624463" cy="300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0" rIns="0" bIns="0" numCol="1" spcCol="1270" anchor="ctr" anchorCtr="0">
          <a:noAutofit/>
        </a:bodyPr>
        <a:lstStyle/>
        <a:p>
          <a:pPr marL="0" lvl="0" indent="0" algn="l" defTabSz="444500">
            <a:lnSpc>
              <a:spcPct val="90000"/>
            </a:lnSpc>
            <a:spcBef>
              <a:spcPct val="0"/>
            </a:spcBef>
            <a:spcAft>
              <a:spcPct val="35000"/>
            </a:spcAft>
            <a:buNone/>
          </a:pPr>
          <a:r>
            <a:rPr lang="en-GB" sz="1000" kern="1200" dirty="0"/>
            <a:t>Manage</a:t>
          </a:r>
        </a:p>
      </dsp:txBody>
      <dsp:txXfrm>
        <a:off x="3692956" y="196098"/>
        <a:ext cx="624463" cy="3009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346A0C-3DFB-4A90-B681-75EBD3FA52B7}">
      <dsp:nvSpPr>
        <dsp:cNvPr id="0" name=""/>
        <dsp:cNvSpPr/>
      </dsp:nvSpPr>
      <dsp:spPr>
        <a:xfrm>
          <a:off x="44096" y="609"/>
          <a:ext cx="1350297" cy="1350297"/>
        </a:xfrm>
        <a:prstGeom prst="ellipse">
          <a:avLst/>
        </a:prstGeom>
        <a:solidFill>
          <a:schemeClr val="lt1">
            <a:alpha val="5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4311" tIns="12700" rIns="74311" bIns="12700" numCol="1" spcCol="1270" anchor="ctr" anchorCtr="0">
          <a:noAutofit/>
        </a:bodyPr>
        <a:lstStyle/>
        <a:p>
          <a:pPr marL="0" lvl="0" indent="0" algn="ctr" defTabSz="444500">
            <a:lnSpc>
              <a:spcPct val="90000"/>
            </a:lnSpc>
            <a:spcBef>
              <a:spcPct val="0"/>
            </a:spcBef>
            <a:spcAft>
              <a:spcPct val="35000"/>
            </a:spcAft>
            <a:buNone/>
          </a:pPr>
          <a:r>
            <a:rPr lang="en-GB" sz="1000" b="0" kern="1200" dirty="0"/>
            <a:t>Transparency</a:t>
          </a:r>
        </a:p>
      </dsp:txBody>
      <dsp:txXfrm>
        <a:off x="241842" y="198355"/>
        <a:ext cx="954805" cy="954805"/>
      </dsp:txXfrm>
    </dsp:sp>
    <dsp:sp modelId="{ED7D130A-28C5-4EDB-9AA1-A3D4CE570D62}">
      <dsp:nvSpPr>
        <dsp:cNvPr id="0" name=""/>
        <dsp:cNvSpPr/>
      </dsp:nvSpPr>
      <dsp:spPr>
        <a:xfrm>
          <a:off x="1124334" y="609"/>
          <a:ext cx="1350297" cy="1350297"/>
        </a:xfrm>
        <a:prstGeom prst="ellipse">
          <a:avLst/>
        </a:prstGeom>
        <a:solidFill>
          <a:schemeClr val="lt1">
            <a:alpha val="5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4311" tIns="12700" rIns="74311" bIns="12700" numCol="1" spcCol="1270" anchor="ctr" anchorCtr="0">
          <a:noAutofit/>
        </a:bodyPr>
        <a:lstStyle/>
        <a:p>
          <a:pPr marL="0" lvl="0" indent="0" algn="ctr" defTabSz="444500">
            <a:lnSpc>
              <a:spcPct val="90000"/>
            </a:lnSpc>
            <a:spcBef>
              <a:spcPct val="0"/>
            </a:spcBef>
            <a:spcAft>
              <a:spcPct val="35000"/>
            </a:spcAft>
            <a:buNone/>
          </a:pPr>
          <a:r>
            <a:rPr lang="en-GB" sz="1000" kern="1200" dirty="0"/>
            <a:t>Accountability</a:t>
          </a:r>
          <a:endParaRPr lang="en-GB" sz="1000" b="1" kern="1200" dirty="0"/>
        </a:p>
      </dsp:txBody>
      <dsp:txXfrm>
        <a:off x="1322080" y="198355"/>
        <a:ext cx="954805" cy="954805"/>
      </dsp:txXfrm>
    </dsp:sp>
    <dsp:sp modelId="{F4F156F2-27CB-4907-8FB8-92FE4DC17916}">
      <dsp:nvSpPr>
        <dsp:cNvPr id="0" name=""/>
        <dsp:cNvSpPr/>
      </dsp:nvSpPr>
      <dsp:spPr>
        <a:xfrm>
          <a:off x="2204572" y="609"/>
          <a:ext cx="1350297" cy="1350297"/>
        </a:xfrm>
        <a:prstGeom prst="ellipse">
          <a:avLst/>
        </a:prstGeom>
        <a:solidFill>
          <a:schemeClr val="lt1">
            <a:alpha val="5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4311" tIns="12700" rIns="74311" bIns="12700" numCol="1" spcCol="1270" anchor="ctr" anchorCtr="0">
          <a:noAutofit/>
        </a:bodyPr>
        <a:lstStyle/>
        <a:p>
          <a:pPr marL="0" lvl="0" indent="0" algn="ctr" defTabSz="444500">
            <a:lnSpc>
              <a:spcPct val="90000"/>
            </a:lnSpc>
            <a:spcBef>
              <a:spcPct val="0"/>
            </a:spcBef>
            <a:spcAft>
              <a:spcPct val="35000"/>
            </a:spcAft>
            <a:buNone/>
          </a:pPr>
          <a:r>
            <a:rPr lang="en-GB" sz="1000" kern="1200" dirty="0"/>
            <a:t>Disclosure</a:t>
          </a:r>
          <a:endParaRPr lang="en-GB" sz="1000" b="1" kern="1200" dirty="0"/>
        </a:p>
      </dsp:txBody>
      <dsp:txXfrm>
        <a:off x="2402318" y="198355"/>
        <a:ext cx="954805" cy="954805"/>
      </dsp:txXfrm>
    </dsp:sp>
    <dsp:sp modelId="{6392BADC-B5FA-4001-A911-C3AB21787C7D}">
      <dsp:nvSpPr>
        <dsp:cNvPr id="0" name=""/>
        <dsp:cNvSpPr/>
      </dsp:nvSpPr>
      <dsp:spPr>
        <a:xfrm>
          <a:off x="3284811" y="609"/>
          <a:ext cx="1350297" cy="1350297"/>
        </a:xfrm>
        <a:prstGeom prst="ellipse">
          <a:avLst/>
        </a:prstGeom>
        <a:solidFill>
          <a:schemeClr val="lt1">
            <a:alpha val="5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4311" tIns="12700" rIns="74311" bIns="12700" numCol="1" spcCol="1270" anchor="ctr" anchorCtr="0">
          <a:noAutofit/>
        </a:bodyPr>
        <a:lstStyle/>
        <a:p>
          <a:pPr marL="0" lvl="0" indent="0" algn="ctr" defTabSz="444500">
            <a:lnSpc>
              <a:spcPct val="90000"/>
            </a:lnSpc>
            <a:spcBef>
              <a:spcPct val="0"/>
            </a:spcBef>
            <a:spcAft>
              <a:spcPct val="35000"/>
            </a:spcAft>
            <a:buNone/>
          </a:pPr>
          <a:r>
            <a:rPr lang="en-GB" sz="1000" kern="1200" dirty="0"/>
            <a:t>Compliance</a:t>
          </a:r>
          <a:endParaRPr lang="en-GB" sz="1000" b="1" kern="1200" dirty="0"/>
        </a:p>
      </dsp:txBody>
      <dsp:txXfrm>
        <a:off x="3482557" y="198355"/>
        <a:ext cx="954805" cy="95480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1C2CD-583B-4910-A50F-3A5380B9C85B}">
      <dsp:nvSpPr>
        <dsp:cNvPr id="0" name=""/>
        <dsp:cNvSpPr/>
      </dsp:nvSpPr>
      <dsp:spPr>
        <a:xfrm>
          <a:off x="646187" y="360034"/>
          <a:ext cx="1700869" cy="17008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t>Systems to identify, manage and mitigate risks</a:t>
          </a:r>
        </a:p>
      </dsp:txBody>
      <dsp:txXfrm>
        <a:off x="895273" y="609120"/>
        <a:ext cx="1202697" cy="1202697"/>
      </dsp:txXfrm>
    </dsp:sp>
    <dsp:sp modelId="{0DB69B1E-C91A-49FC-888C-835E16514708}">
      <dsp:nvSpPr>
        <dsp:cNvPr id="0" name=""/>
        <dsp:cNvSpPr/>
      </dsp:nvSpPr>
      <dsp:spPr>
        <a:xfrm rot="21563681">
          <a:off x="3063054" y="916473"/>
          <a:ext cx="1725229" cy="536664"/>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b="1" kern="1200" dirty="0"/>
        </a:p>
      </dsp:txBody>
      <dsp:txXfrm>
        <a:off x="3063058" y="1024656"/>
        <a:ext cx="1564230" cy="321998"/>
      </dsp:txXfrm>
    </dsp:sp>
    <dsp:sp modelId="{357DCA77-D28A-4772-869F-23B323541CD4}">
      <dsp:nvSpPr>
        <dsp:cNvPr id="0" name=""/>
        <dsp:cNvSpPr/>
      </dsp:nvSpPr>
      <dsp:spPr>
        <a:xfrm>
          <a:off x="5601930" y="307676"/>
          <a:ext cx="1700869" cy="17008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latin typeface="+mn-lt"/>
              <a:ea typeface="+mn-ea"/>
            </a:rPr>
            <a:t>Baseline assessments, regular monitoring and reporting</a:t>
          </a:r>
          <a:endParaRPr lang="en-GB" sz="1400" b="1" kern="1200" dirty="0"/>
        </a:p>
      </dsp:txBody>
      <dsp:txXfrm>
        <a:off x="5851016" y="556762"/>
        <a:ext cx="1202697" cy="1202697"/>
      </dsp:txXfrm>
    </dsp:sp>
    <dsp:sp modelId="{060B14B1-9C3C-4538-8B9C-BD36237DBA76}">
      <dsp:nvSpPr>
        <dsp:cNvPr id="0" name=""/>
        <dsp:cNvSpPr/>
      </dsp:nvSpPr>
      <dsp:spPr>
        <a:xfrm rot="5149333">
          <a:off x="6362274" y="2058185"/>
          <a:ext cx="350876" cy="536664"/>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b="1" kern="1200" dirty="0"/>
        </a:p>
      </dsp:txBody>
      <dsp:txXfrm>
        <a:off x="6411071" y="2113026"/>
        <a:ext cx="245613" cy="321998"/>
      </dsp:txXfrm>
    </dsp:sp>
    <dsp:sp modelId="{E3AAE6CD-1438-454D-A758-CAD54A7FF1FA}">
      <dsp:nvSpPr>
        <dsp:cNvPr id="0" name=""/>
        <dsp:cNvSpPr/>
      </dsp:nvSpPr>
      <dsp:spPr>
        <a:xfrm>
          <a:off x="5774071" y="2664297"/>
          <a:ext cx="1700869" cy="17008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t>Safe and healthy environments for workers and local communities</a:t>
          </a:r>
        </a:p>
      </dsp:txBody>
      <dsp:txXfrm>
        <a:off x="6023157" y="2913383"/>
        <a:ext cx="1202697" cy="1202697"/>
      </dsp:txXfrm>
    </dsp:sp>
    <dsp:sp modelId="{065A993F-53E7-460B-B0A0-53883180B299}">
      <dsp:nvSpPr>
        <dsp:cNvPr id="0" name=""/>
        <dsp:cNvSpPr/>
      </dsp:nvSpPr>
      <dsp:spPr>
        <a:xfrm rot="10799995">
          <a:off x="3187698" y="3246403"/>
          <a:ext cx="1827703" cy="536664"/>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b="1" kern="1200" dirty="0"/>
        </a:p>
      </dsp:txBody>
      <dsp:txXfrm rot="10800000">
        <a:off x="3348697" y="3353736"/>
        <a:ext cx="1666704" cy="321998"/>
      </dsp:txXfrm>
    </dsp:sp>
    <dsp:sp modelId="{5B6081F8-A0F1-4B4F-89BF-4D8A08810171}">
      <dsp:nvSpPr>
        <dsp:cNvPr id="0" name=""/>
        <dsp:cNvSpPr/>
      </dsp:nvSpPr>
      <dsp:spPr>
        <a:xfrm>
          <a:off x="624704" y="2664305"/>
          <a:ext cx="1700869" cy="17008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latin typeface="+mn-lt"/>
              <a:ea typeface="+mn-ea"/>
            </a:rPr>
            <a:t>An emergency plan with input from key stakeholders</a:t>
          </a:r>
          <a:endParaRPr lang="en-GB" sz="1400" b="1" kern="1200" dirty="0"/>
        </a:p>
      </dsp:txBody>
      <dsp:txXfrm>
        <a:off x="873790" y="2913391"/>
        <a:ext cx="1202697" cy="1202697"/>
      </dsp:txXfrm>
    </dsp:sp>
    <dsp:sp modelId="{46D32539-57B6-46ED-B5BE-165467BB8B68}">
      <dsp:nvSpPr>
        <dsp:cNvPr id="0" name=""/>
        <dsp:cNvSpPr/>
      </dsp:nvSpPr>
      <dsp:spPr>
        <a:xfrm rot="16232049">
          <a:off x="1325868" y="2103324"/>
          <a:ext cx="319855" cy="536664"/>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b="1" kern="1200" dirty="0"/>
        </a:p>
      </dsp:txBody>
      <dsp:txXfrm>
        <a:off x="1373399" y="2258633"/>
        <a:ext cx="223899" cy="32199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B74E72-4592-450C-97A6-BD69934C3B74}">
      <dsp:nvSpPr>
        <dsp:cNvPr id="0" name=""/>
        <dsp:cNvSpPr/>
      </dsp:nvSpPr>
      <dsp:spPr>
        <a:xfrm rot="5400000">
          <a:off x="4395951" y="97542"/>
          <a:ext cx="1500655" cy="130556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Building location</a:t>
          </a:r>
        </a:p>
      </dsp:txBody>
      <dsp:txXfrm rot="-5400000">
        <a:off x="4696945" y="233851"/>
        <a:ext cx="898667" cy="1032951"/>
      </dsp:txXfrm>
    </dsp:sp>
    <dsp:sp modelId="{B82F5489-0358-46B0-8193-556C67AD90F1}">
      <dsp:nvSpPr>
        <dsp:cNvPr id="0" name=""/>
        <dsp:cNvSpPr/>
      </dsp:nvSpPr>
      <dsp:spPr>
        <a:xfrm>
          <a:off x="7327148" y="301706"/>
          <a:ext cx="1674730" cy="900393"/>
        </a:xfrm>
        <a:prstGeom prst="rect">
          <a:avLst/>
        </a:prstGeom>
        <a:noFill/>
        <a:ln>
          <a:noFill/>
        </a:ln>
        <a:effectLst/>
      </dsp:spPr>
      <dsp:style>
        <a:lnRef idx="0">
          <a:scrgbClr r="0" g="0" b="0"/>
        </a:lnRef>
        <a:fillRef idx="0">
          <a:scrgbClr r="0" g="0" b="0"/>
        </a:fillRef>
        <a:effectRef idx="0">
          <a:scrgbClr r="0" g="0" b="0"/>
        </a:effectRef>
        <a:fontRef idx="minor"/>
      </dsp:style>
    </dsp:sp>
    <dsp:sp modelId="{89D1A6D2-112E-460B-B410-74D88E84EB6F}">
      <dsp:nvSpPr>
        <dsp:cNvPr id="0" name=""/>
        <dsp:cNvSpPr/>
      </dsp:nvSpPr>
      <dsp:spPr>
        <a:xfrm rot="5400000">
          <a:off x="3021812" y="97542"/>
          <a:ext cx="1500655" cy="130556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200" kern="1200" dirty="0"/>
            <a:t>Building design</a:t>
          </a:r>
          <a:endParaRPr lang="en-GB" sz="1200" kern="1200" dirty="0">
            <a:solidFill>
              <a:srgbClr val="FFFFFF"/>
            </a:solidFill>
            <a:latin typeface="Arial"/>
            <a:ea typeface="宋体"/>
            <a:cs typeface="+mn-cs"/>
          </a:endParaRPr>
        </a:p>
      </dsp:txBody>
      <dsp:txXfrm rot="-5400000">
        <a:off x="3322806" y="233851"/>
        <a:ext cx="898667" cy="1032951"/>
      </dsp:txXfrm>
    </dsp:sp>
    <dsp:sp modelId="{43F985F9-0B6E-4046-ACD0-6B0BC390DA15}">
      <dsp:nvSpPr>
        <dsp:cNvPr id="0" name=""/>
        <dsp:cNvSpPr/>
      </dsp:nvSpPr>
      <dsp:spPr>
        <a:xfrm rot="5400000">
          <a:off x="3696245" y="1355871"/>
          <a:ext cx="1500655" cy="1305569"/>
        </a:xfrm>
        <a:prstGeom prst="hexagon">
          <a:avLst>
            <a:gd name="adj" fmla="val 25000"/>
            <a:gd name="vf" fmla="val 11547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Gum Springs</a:t>
          </a:r>
        </a:p>
      </dsp:txBody>
      <dsp:txXfrm rot="-5400000">
        <a:off x="3997239" y="1492180"/>
        <a:ext cx="898667" cy="1032951"/>
      </dsp:txXfrm>
    </dsp:sp>
    <dsp:sp modelId="{CFAC96CB-1BA6-4080-BE5B-7300806EFCB5}">
      <dsp:nvSpPr>
        <dsp:cNvPr id="0" name=""/>
        <dsp:cNvSpPr/>
      </dsp:nvSpPr>
      <dsp:spPr>
        <a:xfrm>
          <a:off x="3599520" y="1575462"/>
          <a:ext cx="1620707" cy="900393"/>
        </a:xfrm>
        <a:prstGeom prst="rect">
          <a:avLst/>
        </a:prstGeom>
        <a:noFill/>
        <a:ln>
          <a:noFill/>
        </a:ln>
        <a:effectLst/>
      </dsp:spPr>
      <dsp:style>
        <a:lnRef idx="0">
          <a:scrgbClr r="0" g="0" b="0"/>
        </a:lnRef>
        <a:fillRef idx="0">
          <a:scrgbClr r="0" g="0" b="0"/>
        </a:fillRef>
        <a:effectRef idx="0">
          <a:scrgbClr r="0" g="0" b="0"/>
        </a:effectRef>
        <a:fontRef idx="minor"/>
      </dsp:style>
    </dsp:sp>
    <dsp:sp modelId="{0ECCD645-C738-4758-A710-E05470F9099B}">
      <dsp:nvSpPr>
        <dsp:cNvPr id="0" name=""/>
        <dsp:cNvSpPr/>
      </dsp:nvSpPr>
      <dsp:spPr>
        <a:xfrm rot="5400000">
          <a:off x="5786018" y="97542"/>
          <a:ext cx="1500655" cy="130556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rgbClr val="FFFFFF"/>
              </a:solidFill>
            </a:rPr>
            <a:t>Hazardous Material Handling Protocols</a:t>
          </a:r>
          <a:endParaRPr lang="en-GB" sz="1200" kern="1200" dirty="0"/>
        </a:p>
      </dsp:txBody>
      <dsp:txXfrm rot="-5400000">
        <a:off x="6087012" y="233851"/>
        <a:ext cx="898667" cy="1032951"/>
      </dsp:txXfrm>
    </dsp:sp>
    <dsp:sp modelId="{095222F5-0756-4CCE-B9D5-185422FE773E}">
      <dsp:nvSpPr>
        <dsp:cNvPr id="0" name=""/>
        <dsp:cNvSpPr/>
      </dsp:nvSpPr>
      <dsp:spPr>
        <a:xfrm rot="5400000">
          <a:off x="7137922" y="97542"/>
          <a:ext cx="1500655" cy="1305569"/>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Basel Convention</a:t>
          </a:r>
        </a:p>
      </dsp:txBody>
      <dsp:txXfrm rot="-5400000">
        <a:off x="7438916" y="233851"/>
        <a:ext cx="898667" cy="1032951"/>
      </dsp:txXfrm>
    </dsp:sp>
    <dsp:sp modelId="{208FA034-C78F-4464-86B6-A6143D42D2CB}">
      <dsp:nvSpPr>
        <dsp:cNvPr id="0" name=""/>
        <dsp:cNvSpPr/>
      </dsp:nvSpPr>
      <dsp:spPr>
        <a:xfrm>
          <a:off x="7327148" y="2849218"/>
          <a:ext cx="1674730" cy="900393"/>
        </a:xfrm>
        <a:prstGeom prst="rect">
          <a:avLst/>
        </a:prstGeom>
        <a:noFill/>
        <a:ln>
          <a:noFill/>
        </a:ln>
        <a:effectLst/>
      </dsp:spPr>
      <dsp:style>
        <a:lnRef idx="0">
          <a:scrgbClr r="0" g="0" b="0"/>
        </a:lnRef>
        <a:fillRef idx="0">
          <a:scrgbClr r="0" g="0" b="0"/>
        </a:fillRef>
        <a:effectRef idx="0">
          <a:scrgbClr r="0" g="0" b="0"/>
        </a:effectRef>
        <a:fontRef idx="minor"/>
      </dsp:style>
    </dsp:sp>
    <dsp:sp modelId="{50C5B5F2-BAFF-494F-A1C6-FFCCA4C03ED3}">
      <dsp:nvSpPr>
        <dsp:cNvPr id="0" name=""/>
        <dsp:cNvSpPr/>
      </dsp:nvSpPr>
      <dsp:spPr>
        <a:xfrm rot="5400000">
          <a:off x="5065042" y="1355871"/>
          <a:ext cx="1500655" cy="1305569"/>
        </a:xfrm>
        <a:prstGeom prst="hexagon">
          <a:avLst>
            <a:gd name="adj" fmla="val 25000"/>
            <a:gd name="vf" fmla="val 11547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Low caustic leaching &amp; liming</a:t>
          </a:r>
        </a:p>
      </dsp:txBody>
      <dsp:txXfrm rot="-5400000">
        <a:off x="5366036" y="1492180"/>
        <a:ext cx="898667" cy="1032951"/>
      </dsp:txXfrm>
    </dsp:sp>
    <dsp:sp modelId="{4E38B7B1-3B6F-4DE4-A8BC-C3DE40E89D30}">
      <dsp:nvSpPr>
        <dsp:cNvPr id="0" name=""/>
        <dsp:cNvSpPr/>
      </dsp:nvSpPr>
      <dsp:spPr>
        <a:xfrm rot="5400000">
          <a:off x="7847108" y="1342786"/>
          <a:ext cx="1500655" cy="1305569"/>
        </a:xfrm>
        <a:prstGeom prst="hexagon">
          <a:avLst>
            <a:gd name="adj" fmla="val 25000"/>
            <a:gd name="vf" fmla="val 11547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Regain</a:t>
          </a:r>
        </a:p>
      </dsp:txBody>
      <dsp:txXfrm rot="-5400000">
        <a:off x="8148102" y="1479095"/>
        <a:ext cx="898667" cy="1032951"/>
      </dsp:txXfrm>
    </dsp:sp>
    <dsp:sp modelId="{B44C6116-A3C1-454A-B116-8161A594F379}">
      <dsp:nvSpPr>
        <dsp:cNvPr id="0" name=""/>
        <dsp:cNvSpPr/>
      </dsp:nvSpPr>
      <dsp:spPr>
        <a:xfrm>
          <a:off x="3599520" y="4122974"/>
          <a:ext cx="1620707" cy="900393"/>
        </a:xfrm>
        <a:prstGeom prst="rect">
          <a:avLst/>
        </a:prstGeom>
        <a:noFill/>
        <a:ln>
          <a:noFill/>
        </a:ln>
        <a:effectLst/>
      </dsp:spPr>
      <dsp:style>
        <a:lnRef idx="0">
          <a:scrgbClr r="0" g="0" b="0"/>
        </a:lnRef>
        <a:fillRef idx="0">
          <a:scrgbClr r="0" g="0" b="0"/>
        </a:fillRef>
        <a:effectRef idx="0">
          <a:scrgbClr r="0" g="0" b="0"/>
        </a:effectRef>
        <a:fontRef idx="minor"/>
      </dsp:style>
    </dsp:sp>
    <dsp:sp modelId="{92359AB6-DAE4-4639-B47B-C6EBFAA07042}">
      <dsp:nvSpPr>
        <dsp:cNvPr id="0" name=""/>
        <dsp:cNvSpPr/>
      </dsp:nvSpPr>
      <dsp:spPr>
        <a:xfrm rot="5400000">
          <a:off x="6456076" y="1342786"/>
          <a:ext cx="1500655" cy="1305569"/>
        </a:xfrm>
        <a:prstGeom prst="hexagon">
          <a:avLst>
            <a:gd name="adj" fmla="val 25000"/>
            <a:gd name="vf" fmla="val 11547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Befesa</a:t>
          </a:r>
        </a:p>
      </dsp:txBody>
      <dsp:txXfrm rot="-5400000">
        <a:off x="6757070" y="1479095"/>
        <a:ext cx="898667" cy="1032951"/>
      </dsp:txXfrm>
    </dsp:sp>
    <dsp:sp modelId="{5691E9C3-2A42-41F1-94C4-B2E45CCAEC20}">
      <dsp:nvSpPr>
        <dsp:cNvPr id="0" name=""/>
        <dsp:cNvSpPr/>
      </dsp:nvSpPr>
      <dsp:spPr>
        <a:xfrm rot="5400000">
          <a:off x="8542623" y="2616541"/>
          <a:ext cx="1500655" cy="1305569"/>
        </a:xfrm>
        <a:prstGeom prst="hexagon">
          <a:avLst>
            <a:gd name="adj" fmla="val 25000"/>
            <a:gd name="vf" fmla="val 115470"/>
          </a:avLst>
        </a:prstGeom>
        <a:solidFill>
          <a:schemeClr val="tx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Health &amp; safety systems</a:t>
          </a:r>
        </a:p>
      </dsp:txBody>
      <dsp:txXfrm rot="-5400000">
        <a:off x="8843617" y="2752850"/>
        <a:ext cx="898667" cy="1032951"/>
      </dsp:txXfrm>
    </dsp:sp>
    <dsp:sp modelId="{D0EA5DD9-B296-4106-8E02-1C642E7E052D}">
      <dsp:nvSpPr>
        <dsp:cNvPr id="0" name=""/>
        <dsp:cNvSpPr/>
      </dsp:nvSpPr>
      <dsp:spPr>
        <a:xfrm>
          <a:off x="7327148" y="5396730"/>
          <a:ext cx="1674730" cy="900393"/>
        </a:xfrm>
        <a:prstGeom prst="rect">
          <a:avLst/>
        </a:prstGeom>
        <a:noFill/>
        <a:ln>
          <a:noFill/>
        </a:ln>
        <a:effectLst/>
      </dsp:spPr>
      <dsp:style>
        <a:lnRef idx="0">
          <a:scrgbClr r="0" g="0" b="0"/>
        </a:lnRef>
        <a:fillRef idx="0">
          <a:scrgbClr r="0" g="0" b="0"/>
        </a:fillRef>
        <a:effectRef idx="0">
          <a:scrgbClr r="0" g="0" b="0"/>
        </a:effectRef>
        <a:fontRef idx="minor"/>
      </dsp:style>
    </dsp:sp>
    <dsp:sp modelId="{39DB796E-6E25-4C07-B3F2-37F945C59635}">
      <dsp:nvSpPr>
        <dsp:cNvPr id="0" name=""/>
        <dsp:cNvSpPr/>
      </dsp:nvSpPr>
      <dsp:spPr>
        <a:xfrm rot="5400000">
          <a:off x="4369526" y="2616541"/>
          <a:ext cx="1500655" cy="1305569"/>
        </a:xfrm>
        <a:prstGeom prst="hexagon">
          <a:avLst>
            <a:gd name="adj" fmla="val 25000"/>
            <a:gd name="vf" fmla="val 115470"/>
          </a:avLst>
        </a:prstGeom>
        <a:solidFill>
          <a:schemeClr val="tx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Appropriate disposal practices</a:t>
          </a:r>
        </a:p>
      </dsp:txBody>
      <dsp:txXfrm rot="-5400000">
        <a:off x="4670520" y="2752850"/>
        <a:ext cx="898667" cy="1032951"/>
      </dsp:txXfrm>
    </dsp:sp>
    <dsp:sp modelId="{06F4250F-F9AD-4CB5-B0BE-D7C22C772F5D}">
      <dsp:nvSpPr>
        <dsp:cNvPr id="0" name=""/>
        <dsp:cNvSpPr/>
      </dsp:nvSpPr>
      <dsp:spPr>
        <a:xfrm rot="5400000">
          <a:off x="7151592" y="2650726"/>
          <a:ext cx="1500655" cy="1305569"/>
        </a:xfrm>
        <a:prstGeom prst="hexagon">
          <a:avLst>
            <a:gd name="adj" fmla="val 25000"/>
            <a:gd name="vf" fmla="val 115470"/>
          </a:avLst>
        </a:prstGeom>
        <a:solidFill>
          <a:schemeClr val="tx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0" kern="1200" dirty="0"/>
            <a:t>Impact &amp; monitoring</a:t>
          </a:r>
        </a:p>
      </dsp:txBody>
      <dsp:txXfrm rot="-5400000">
        <a:off x="7452586" y="2787035"/>
        <a:ext cx="898667" cy="1032951"/>
      </dsp:txXfrm>
    </dsp:sp>
    <dsp:sp modelId="{8B9A68E8-3E44-46A3-8CB7-5533D13B9294}">
      <dsp:nvSpPr>
        <dsp:cNvPr id="0" name=""/>
        <dsp:cNvSpPr/>
      </dsp:nvSpPr>
      <dsp:spPr>
        <a:xfrm>
          <a:off x="3599520" y="6670486"/>
          <a:ext cx="1620707" cy="900393"/>
        </a:xfrm>
        <a:prstGeom prst="rect">
          <a:avLst/>
        </a:prstGeom>
        <a:noFill/>
        <a:ln>
          <a:noFill/>
        </a:ln>
        <a:effectLst/>
      </dsp:spPr>
      <dsp:style>
        <a:lnRef idx="0">
          <a:scrgbClr r="0" g="0" b="0"/>
        </a:lnRef>
        <a:fillRef idx="0">
          <a:scrgbClr r="0" g="0" b="0"/>
        </a:fillRef>
        <a:effectRef idx="0">
          <a:scrgbClr r="0" g="0" b="0"/>
        </a:effectRef>
        <a:fontRef idx="minor"/>
      </dsp:style>
    </dsp:sp>
    <dsp:sp modelId="{3AA4BC0E-7629-415E-A83B-FB0CF0ECA137}">
      <dsp:nvSpPr>
        <dsp:cNvPr id="0" name=""/>
        <dsp:cNvSpPr/>
      </dsp:nvSpPr>
      <dsp:spPr>
        <a:xfrm rot="5400000">
          <a:off x="5760560" y="2650726"/>
          <a:ext cx="1500655" cy="1305569"/>
        </a:xfrm>
        <a:prstGeom prst="hexagon">
          <a:avLst>
            <a:gd name="adj" fmla="val 25000"/>
            <a:gd name="vf" fmla="val 115470"/>
          </a:avLst>
        </a:prstGeom>
        <a:solidFill>
          <a:schemeClr val="tx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Pre-treatment &amp; landfill design</a:t>
          </a:r>
        </a:p>
      </dsp:txBody>
      <dsp:txXfrm rot="-5400000">
        <a:off x="6061554" y="2787035"/>
        <a:ext cx="898667" cy="1032951"/>
      </dsp:txXfrm>
    </dsp:sp>
    <dsp:sp modelId="{9A09FC6E-20B5-48D6-BF9C-3237039414A2}">
      <dsp:nvSpPr>
        <dsp:cNvPr id="0" name=""/>
        <dsp:cNvSpPr/>
      </dsp:nvSpPr>
      <dsp:spPr>
        <a:xfrm rot="5400000">
          <a:off x="9260125" y="1365070"/>
          <a:ext cx="1500655" cy="1305569"/>
        </a:xfrm>
        <a:prstGeom prst="hexagon">
          <a:avLst>
            <a:gd name="adj" fmla="val 25000"/>
            <a:gd name="vf" fmla="val 11547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Weston</a:t>
          </a:r>
        </a:p>
      </dsp:txBody>
      <dsp:txXfrm rot="-5400000">
        <a:off x="9561119" y="1501379"/>
        <a:ext cx="898667" cy="1032951"/>
      </dsp:txXfrm>
    </dsp:sp>
    <dsp:sp modelId="{C469472D-A92B-427B-836E-39E89B09A723}">
      <dsp:nvSpPr>
        <dsp:cNvPr id="0" name=""/>
        <dsp:cNvSpPr/>
      </dsp:nvSpPr>
      <dsp:spPr>
        <a:xfrm>
          <a:off x="7327148" y="7944242"/>
          <a:ext cx="1674730" cy="900393"/>
        </a:xfrm>
        <a:prstGeom prst="rect">
          <a:avLst/>
        </a:prstGeom>
        <a:noFill/>
        <a:ln>
          <a:noFill/>
        </a:ln>
        <a:effectLst/>
      </dsp:spPr>
      <dsp:style>
        <a:lnRef idx="0">
          <a:scrgbClr r="0" g="0" b="0"/>
        </a:lnRef>
        <a:fillRef idx="0">
          <a:scrgbClr r="0" g="0" b="0"/>
        </a:fillRef>
        <a:effectRef idx="0">
          <a:scrgbClr r="0" g="0" b="0"/>
        </a:effectRef>
        <a:fontRef idx="minor"/>
      </dsp:style>
    </dsp:sp>
    <dsp:sp modelId="{A5BD50FD-DCD4-40C4-8F9B-1DD77ADC6CA0}">
      <dsp:nvSpPr>
        <dsp:cNvPr id="0" name=""/>
        <dsp:cNvSpPr/>
      </dsp:nvSpPr>
      <dsp:spPr>
        <a:xfrm rot="5400000">
          <a:off x="9978972" y="2592696"/>
          <a:ext cx="1500655" cy="1305569"/>
        </a:xfrm>
        <a:prstGeom prst="hexagon">
          <a:avLst>
            <a:gd name="adj" fmla="val 25000"/>
            <a:gd name="vf" fmla="val 115470"/>
          </a:avLst>
        </a:prstGeom>
        <a:solidFill>
          <a:schemeClr val="tx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Licensing &amp; permitting</a:t>
          </a:r>
        </a:p>
      </dsp:txBody>
      <dsp:txXfrm rot="-5400000">
        <a:off x="10279966" y="2729005"/>
        <a:ext cx="898667" cy="103295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2580F9-8AA5-4620-97A6-C82F5AD7B79D}">
      <dsp:nvSpPr>
        <dsp:cNvPr id="0" name=""/>
        <dsp:cNvSpPr/>
      </dsp:nvSpPr>
      <dsp:spPr>
        <a:xfrm>
          <a:off x="1421" y="0"/>
          <a:ext cx="2211081" cy="33843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endParaRPr lang="en-GB" sz="1600" b="1" kern="1200" dirty="0"/>
        </a:p>
        <a:p>
          <a:pPr marL="0" lvl="0" indent="0" algn="ctr" defTabSz="711200">
            <a:lnSpc>
              <a:spcPct val="90000"/>
            </a:lnSpc>
            <a:spcBef>
              <a:spcPct val="0"/>
            </a:spcBef>
            <a:spcAft>
              <a:spcPct val="35000"/>
            </a:spcAft>
            <a:buNone/>
          </a:pPr>
          <a:endParaRPr lang="en-GB" sz="1600" b="1" kern="1200" dirty="0"/>
        </a:p>
        <a:p>
          <a:pPr marL="0" lvl="0" indent="0" algn="ctr" defTabSz="711200">
            <a:lnSpc>
              <a:spcPct val="90000"/>
            </a:lnSpc>
            <a:spcBef>
              <a:spcPct val="0"/>
            </a:spcBef>
            <a:spcAft>
              <a:spcPct val="35000"/>
            </a:spcAft>
            <a:buNone/>
          </a:pPr>
          <a:r>
            <a:rPr lang="en-GB" sz="1600" b="1" kern="1200" dirty="0"/>
            <a:t>Cement production</a:t>
          </a:r>
        </a:p>
        <a:p>
          <a:pPr marL="0" lvl="0" indent="0" algn="ctr" defTabSz="711200">
            <a:lnSpc>
              <a:spcPct val="90000"/>
            </a:lnSpc>
            <a:spcBef>
              <a:spcPct val="0"/>
            </a:spcBef>
            <a:spcAft>
              <a:spcPct val="35000"/>
            </a:spcAft>
            <a:buNone/>
          </a:pPr>
          <a:endParaRPr lang="en-GB" sz="1600" b="1" kern="1200" dirty="0"/>
        </a:p>
        <a:p>
          <a:pPr marL="0" lvl="0" indent="0" algn="ctr" defTabSz="711200">
            <a:lnSpc>
              <a:spcPct val="90000"/>
            </a:lnSpc>
            <a:spcBef>
              <a:spcPct val="0"/>
            </a:spcBef>
            <a:spcAft>
              <a:spcPct val="35000"/>
            </a:spcAft>
            <a:buNone/>
          </a:pPr>
          <a:endParaRPr lang="en-GB" sz="1600" b="1" kern="1200" dirty="0"/>
        </a:p>
        <a:p>
          <a:pPr marL="0" lvl="0" indent="0" algn="ctr" defTabSz="711200">
            <a:lnSpc>
              <a:spcPct val="90000"/>
            </a:lnSpc>
            <a:spcBef>
              <a:spcPct val="0"/>
            </a:spcBef>
            <a:spcAft>
              <a:spcPct val="35000"/>
            </a:spcAft>
            <a:buNone/>
          </a:pPr>
          <a:r>
            <a:rPr lang="en-GB" sz="1600" b="0" kern="1200" dirty="0"/>
            <a:t> First &amp; second cut</a:t>
          </a:r>
        </a:p>
      </dsp:txBody>
      <dsp:txXfrm>
        <a:off x="1421" y="1353750"/>
        <a:ext cx="2211081" cy="1353750"/>
      </dsp:txXfrm>
    </dsp:sp>
    <dsp:sp modelId="{D3350CFC-9875-4E28-8401-8C85CAD32A09}">
      <dsp:nvSpPr>
        <dsp:cNvPr id="0" name=""/>
        <dsp:cNvSpPr/>
      </dsp:nvSpPr>
      <dsp:spPr>
        <a:xfrm>
          <a:off x="543463" y="203062"/>
          <a:ext cx="1126997" cy="1126997"/>
        </a:xfrm>
        <a:prstGeom prst="ellipse">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55628F-F60E-4866-8670-27C9EFC8565B}">
      <dsp:nvSpPr>
        <dsp:cNvPr id="0" name=""/>
        <dsp:cNvSpPr/>
      </dsp:nvSpPr>
      <dsp:spPr>
        <a:xfrm>
          <a:off x="2278835" y="0"/>
          <a:ext cx="2211081" cy="33843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endParaRPr lang="en-GB" sz="1600" b="1" kern="1200" dirty="0"/>
        </a:p>
        <a:p>
          <a:pPr marL="0" lvl="0" indent="0" algn="ctr" defTabSz="711200">
            <a:lnSpc>
              <a:spcPct val="90000"/>
            </a:lnSpc>
            <a:spcBef>
              <a:spcPct val="0"/>
            </a:spcBef>
            <a:spcAft>
              <a:spcPct val="35000"/>
            </a:spcAft>
            <a:buNone/>
          </a:pPr>
          <a:endParaRPr lang="en-GB" sz="1600" b="1" kern="1200" dirty="0"/>
        </a:p>
        <a:p>
          <a:pPr marL="0" lvl="0" indent="0" algn="ctr" defTabSz="711200">
            <a:lnSpc>
              <a:spcPct val="90000"/>
            </a:lnSpc>
            <a:spcBef>
              <a:spcPct val="0"/>
            </a:spcBef>
            <a:spcAft>
              <a:spcPct val="35000"/>
            </a:spcAft>
            <a:buNone/>
          </a:pPr>
          <a:r>
            <a:rPr lang="en-GB" sz="1600" b="1" kern="1200" dirty="0"/>
            <a:t>Steel production</a:t>
          </a:r>
        </a:p>
        <a:p>
          <a:pPr marL="0" lvl="0" indent="0" algn="ctr" defTabSz="711200">
            <a:lnSpc>
              <a:spcPct val="90000"/>
            </a:lnSpc>
            <a:spcBef>
              <a:spcPct val="0"/>
            </a:spcBef>
            <a:spcAft>
              <a:spcPct val="35000"/>
            </a:spcAft>
            <a:buNone/>
          </a:pPr>
          <a:endParaRPr lang="en-GB" sz="1600" b="1" kern="1200" dirty="0"/>
        </a:p>
        <a:p>
          <a:pPr marL="0" lvl="0" indent="0" algn="ctr" defTabSz="711200">
            <a:lnSpc>
              <a:spcPct val="90000"/>
            </a:lnSpc>
            <a:spcBef>
              <a:spcPct val="0"/>
            </a:spcBef>
            <a:spcAft>
              <a:spcPct val="35000"/>
            </a:spcAft>
            <a:buNone/>
          </a:pPr>
          <a:endParaRPr lang="en-GB" sz="1600" b="0" kern="1200" dirty="0"/>
        </a:p>
        <a:p>
          <a:pPr marL="0" lvl="0" indent="0" algn="ctr" defTabSz="711200">
            <a:lnSpc>
              <a:spcPct val="90000"/>
            </a:lnSpc>
            <a:spcBef>
              <a:spcPct val="0"/>
            </a:spcBef>
            <a:spcAft>
              <a:spcPct val="35000"/>
            </a:spcAft>
            <a:buNone/>
          </a:pPr>
          <a:r>
            <a:rPr lang="en-GB" sz="1600" b="0" kern="1200" dirty="0"/>
            <a:t>First cut</a:t>
          </a:r>
        </a:p>
      </dsp:txBody>
      <dsp:txXfrm>
        <a:off x="2278835" y="1353750"/>
        <a:ext cx="2211081" cy="1353750"/>
      </dsp:txXfrm>
    </dsp:sp>
    <dsp:sp modelId="{16CC9D9C-4CF9-46B6-A410-409AD940711A}">
      <dsp:nvSpPr>
        <dsp:cNvPr id="0" name=""/>
        <dsp:cNvSpPr/>
      </dsp:nvSpPr>
      <dsp:spPr>
        <a:xfrm>
          <a:off x="2820877" y="203062"/>
          <a:ext cx="1126997" cy="1126997"/>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87485B-3003-4DEF-BC27-CC8166C2A73C}">
      <dsp:nvSpPr>
        <dsp:cNvPr id="0" name=""/>
        <dsp:cNvSpPr/>
      </dsp:nvSpPr>
      <dsp:spPr>
        <a:xfrm>
          <a:off x="4556249" y="0"/>
          <a:ext cx="2211081" cy="33843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endParaRPr lang="en-GB" sz="1600" b="1" kern="1200" dirty="0"/>
        </a:p>
        <a:p>
          <a:pPr marL="0" lvl="0" indent="0" algn="ctr" defTabSz="711200">
            <a:lnSpc>
              <a:spcPct val="90000"/>
            </a:lnSpc>
            <a:spcBef>
              <a:spcPct val="0"/>
            </a:spcBef>
            <a:spcAft>
              <a:spcPct val="35000"/>
            </a:spcAft>
            <a:buNone/>
          </a:pPr>
          <a:endParaRPr lang="en-GB" sz="1600" b="1" kern="1200" dirty="0"/>
        </a:p>
        <a:p>
          <a:pPr marL="0" lvl="0" indent="0" algn="ctr" defTabSz="711200">
            <a:lnSpc>
              <a:spcPct val="90000"/>
            </a:lnSpc>
            <a:spcBef>
              <a:spcPct val="0"/>
            </a:spcBef>
            <a:spcAft>
              <a:spcPct val="35000"/>
            </a:spcAft>
            <a:buNone/>
          </a:pPr>
          <a:r>
            <a:rPr lang="en-GB" sz="1600" b="1" kern="1200" dirty="0"/>
            <a:t>Mineral Wool production</a:t>
          </a:r>
        </a:p>
        <a:p>
          <a:pPr marL="0" lvl="0" indent="0" algn="ctr" defTabSz="711200">
            <a:lnSpc>
              <a:spcPct val="90000"/>
            </a:lnSpc>
            <a:spcBef>
              <a:spcPct val="0"/>
            </a:spcBef>
            <a:spcAft>
              <a:spcPct val="35000"/>
            </a:spcAft>
            <a:buNone/>
          </a:pPr>
          <a:endParaRPr lang="en-GB" sz="1600" b="1" kern="1200" dirty="0"/>
        </a:p>
        <a:p>
          <a:pPr marL="0" lvl="0" indent="0" algn="ctr" defTabSz="711200">
            <a:lnSpc>
              <a:spcPct val="90000"/>
            </a:lnSpc>
            <a:spcBef>
              <a:spcPct val="0"/>
            </a:spcBef>
            <a:spcAft>
              <a:spcPct val="35000"/>
            </a:spcAft>
            <a:buNone/>
          </a:pPr>
          <a:r>
            <a:rPr lang="en-GB" sz="1600" b="0" kern="1200" dirty="0"/>
            <a:t>First cut</a:t>
          </a:r>
        </a:p>
      </dsp:txBody>
      <dsp:txXfrm>
        <a:off x="4556249" y="1353750"/>
        <a:ext cx="2211081" cy="1353750"/>
      </dsp:txXfrm>
    </dsp:sp>
    <dsp:sp modelId="{3C42EBDA-69FF-4CD8-88DC-E72164C3F551}">
      <dsp:nvSpPr>
        <dsp:cNvPr id="0" name=""/>
        <dsp:cNvSpPr/>
      </dsp:nvSpPr>
      <dsp:spPr>
        <a:xfrm>
          <a:off x="5098291" y="203062"/>
          <a:ext cx="1126997" cy="1126997"/>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l="-31000" r="-3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5BDBDE-317D-4EB7-BC26-EC0627259FA7}">
      <dsp:nvSpPr>
        <dsp:cNvPr id="0" name=""/>
        <dsp:cNvSpPr/>
      </dsp:nvSpPr>
      <dsp:spPr>
        <a:xfrm>
          <a:off x="270750" y="2707500"/>
          <a:ext cx="6227251" cy="507656"/>
        </a:xfrm>
        <a:prstGeom prst="leftRight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AutoShape 1"/>
          <p:cNvSpPr>
            <a:spLocks noChangeArrowheads="1"/>
          </p:cNvSpPr>
          <p:nvPr/>
        </p:nvSpPr>
        <p:spPr bwMode="auto">
          <a:xfrm>
            <a:off x="0" y="0"/>
            <a:ext cx="6797675" cy="9928225"/>
          </a:xfrm>
          <a:prstGeom prst="roundRect">
            <a:avLst>
              <a:gd name="adj" fmla="val 19"/>
            </a:avLst>
          </a:prstGeom>
          <a:solidFill>
            <a:srgbClr val="FFFFFF"/>
          </a:solidFill>
          <a:ln w="9360">
            <a:noFill/>
            <a:miter lim="800000"/>
            <a:headEnd/>
            <a:tailEnd/>
          </a:ln>
          <a:effectLst/>
        </p:spPr>
        <p:txBody>
          <a:bodyPr wrap="none" lIns="83796" tIns="41898" rIns="83796" bIns="41898" anchor="ctr"/>
          <a:lstStyle/>
          <a:p>
            <a:endParaRPr lang="en-GB" dirty="0"/>
          </a:p>
        </p:txBody>
      </p:sp>
      <p:sp>
        <p:nvSpPr>
          <p:cNvPr id="15362" name="AutoShape 2"/>
          <p:cNvSpPr>
            <a:spLocks noChangeArrowheads="1"/>
          </p:cNvSpPr>
          <p:nvPr/>
        </p:nvSpPr>
        <p:spPr bwMode="auto">
          <a:xfrm>
            <a:off x="0" y="0"/>
            <a:ext cx="6797675" cy="9928225"/>
          </a:xfrm>
          <a:prstGeom prst="roundRect">
            <a:avLst>
              <a:gd name="adj" fmla="val 19"/>
            </a:avLst>
          </a:prstGeom>
          <a:solidFill>
            <a:srgbClr val="FFFFFF"/>
          </a:solidFill>
          <a:ln w="9525">
            <a:noFill/>
            <a:round/>
            <a:headEnd/>
            <a:tailEnd/>
          </a:ln>
          <a:effectLst/>
        </p:spPr>
        <p:txBody>
          <a:bodyPr wrap="none" lIns="83796" tIns="41898" rIns="83796" bIns="41898" anchor="ctr"/>
          <a:lstStyle/>
          <a:p>
            <a:endParaRPr lang="en-GB" dirty="0"/>
          </a:p>
        </p:txBody>
      </p:sp>
      <p:sp>
        <p:nvSpPr>
          <p:cNvPr id="15363" name="Rectangle 3"/>
          <p:cNvSpPr>
            <a:spLocks noGrp="1" noRot="1" noChangeAspect="1" noChangeArrowheads="1"/>
          </p:cNvSpPr>
          <p:nvPr>
            <p:ph type="sldImg"/>
          </p:nvPr>
        </p:nvSpPr>
        <p:spPr bwMode="auto">
          <a:xfrm>
            <a:off x="919163" y="754063"/>
            <a:ext cx="4954587" cy="3717925"/>
          </a:xfrm>
          <a:prstGeom prst="rect">
            <a:avLst/>
          </a:prstGeom>
          <a:noFill/>
          <a:ln w="9525">
            <a:noFill/>
            <a:round/>
            <a:headEnd/>
            <a:tailEnd/>
          </a:ln>
          <a:effectLst/>
        </p:spPr>
      </p:sp>
      <p:sp>
        <p:nvSpPr>
          <p:cNvPr id="15364" name="Rectangle 4"/>
          <p:cNvSpPr>
            <a:spLocks noGrp="1" noChangeArrowheads="1"/>
          </p:cNvSpPr>
          <p:nvPr>
            <p:ph type="body"/>
          </p:nvPr>
        </p:nvSpPr>
        <p:spPr bwMode="auto">
          <a:xfrm>
            <a:off x="679482" y="4715723"/>
            <a:ext cx="5434429" cy="446364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a:p>
        </p:txBody>
      </p:sp>
      <p:sp>
        <p:nvSpPr>
          <p:cNvPr id="15365" name="Text Box 5"/>
          <p:cNvSpPr txBox="1">
            <a:spLocks noChangeArrowheads="1"/>
          </p:cNvSpPr>
          <p:nvPr/>
        </p:nvSpPr>
        <p:spPr bwMode="auto">
          <a:xfrm>
            <a:off x="1" y="0"/>
            <a:ext cx="2949180" cy="495306"/>
          </a:xfrm>
          <a:prstGeom prst="rect">
            <a:avLst/>
          </a:prstGeom>
          <a:noFill/>
          <a:ln w="9525">
            <a:noFill/>
            <a:round/>
            <a:headEnd/>
            <a:tailEnd/>
          </a:ln>
          <a:effectLst/>
        </p:spPr>
        <p:txBody>
          <a:bodyPr wrap="none" lIns="83796" tIns="41898" rIns="83796" bIns="41898" anchor="ctr"/>
          <a:lstStyle/>
          <a:p>
            <a:endParaRPr lang="en-GB" dirty="0"/>
          </a:p>
        </p:txBody>
      </p:sp>
      <p:sp>
        <p:nvSpPr>
          <p:cNvPr id="15366" name="Text Box 6"/>
          <p:cNvSpPr txBox="1">
            <a:spLocks noChangeArrowheads="1"/>
          </p:cNvSpPr>
          <p:nvPr/>
        </p:nvSpPr>
        <p:spPr bwMode="auto">
          <a:xfrm>
            <a:off x="3847068" y="0"/>
            <a:ext cx="2949180" cy="495306"/>
          </a:xfrm>
          <a:prstGeom prst="rect">
            <a:avLst/>
          </a:prstGeom>
          <a:noFill/>
          <a:ln w="9525">
            <a:noFill/>
            <a:round/>
            <a:headEnd/>
            <a:tailEnd/>
          </a:ln>
          <a:effectLst/>
        </p:spPr>
        <p:txBody>
          <a:bodyPr wrap="none" lIns="83796" tIns="41898" rIns="83796" bIns="41898" anchor="ctr"/>
          <a:lstStyle/>
          <a:p>
            <a:endParaRPr lang="en-GB" dirty="0"/>
          </a:p>
        </p:txBody>
      </p:sp>
      <p:sp>
        <p:nvSpPr>
          <p:cNvPr id="15367" name="Text Box 7"/>
          <p:cNvSpPr txBox="1">
            <a:spLocks noChangeArrowheads="1"/>
          </p:cNvSpPr>
          <p:nvPr/>
        </p:nvSpPr>
        <p:spPr bwMode="auto">
          <a:xfrm>
            <a:off x="1" y="9431445"/>
            <a:ext cx="2949180" cy="495306"/>
          </a:xfrm>
          <a:prstGeom prst="rect">
            <a:avLst/>
          </a:prstGeom>
          <a:noFill/>
          <a:ln w="9525">
            <a:noFill/>
            <a:round/>
            <a:headEnd/>
            <a:tailEnd/>
          </a:ln>
          <a:effectLst/>
        </p:spPr>
        <p:txBody>
          <a:bodyPr wrap="none" lIns="83796" tIns="41898" rIns="83796" bIns="41898" anchor="ctr"/>
          <a:lstStyle/>
          <a:p>
            <a:endParaRPr lang="en-GB" dirty="0"/>
          </a:p>
        </p:txBody>
      </p:sp>
      <p:sp>
        <p:nvSpPr>
          <p:cNvPr id="15368" name="Rectangle 8"/>
          <p:cNvSpPr>
            <a:spLocks noGrp="1" noChangeArrowheads="1"/>
          </p:cNvSpPr>
          <p:nvPr>
            <p:ph type="sldNum"/>
          </p:nvPr>
        </p:nvSpPr>
        <p:spPr bwMode="auto">
          <a:xfrm>
            <a:off x="3847068" y="9431445"/>
            <a:ext cx="2946325" cy="49235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buClrTx/>
              <a:buSzPct val="45000"/>
              <a:buFontTx/>
              <a:buNone/>
              <a:tabLst>
                <a:tab pos="663382" algn="l"/>
                <a:tab pos="1326764" algn="l"/>
                <a:tab pos="1990146" algn="l"/>
                <a:tab pos="2653528" algn="l"/>
              </a:tabLst>
              <a:defRPr sz="1300">
                <a:solidFill>
                  <a:srgbClr val="000000"/>
                </a:solidFill>
                <a:latin typeface="Times New Roman" pitchFamily="16" charset="0"/>
                <a:cs typeface="Arial Unicode MS" charset="0"/>
              </a:defRPr>
            </a:lvl1pPr>
          </a:lstStyle>
          <a:p>
            <a:fld id="{F5BA3F8B-26F5-4967-87D5-0E02B08E8569}" type="slidenum">
              <a:rPr lang="en-GB"/>
              <a:pPr/>
              <a:t>‹#›</a:t>
            </a:fld>
            <a:endParaRPr lang="en-GB" dirty="0"/>
          </a:p>
        </p:txBody>
      </p:sp>
    </p:spTree>
    <p:extLst>
      <p:ext uri="{BB962C8B-B14F-4D97-AF65-F5344CB8AC3E}">
        <p14:creationId xmlns:p14="http://schemas.microsoft.com/office/powerpoint/2010/main" val="2641517400"/>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idx="10"/>
          </p:nvPr>
        </p:nvSpPr>
        <p:spPr/>
        <p:txBody>
          <a:bodyPr/>
          <a:lstStyle/>
          <a:p>
            <a:fld id="{F5BA3F8B-26F5-4967-87D5-0E02B08E8569}" type="slidenum">
              <a:rPr lang="en-GB" smtClean="0"/>
              <a:pPr/>
              <a:t>3</a:t>
            </a:fld>
            <a:endParaRPr lang="en-GB" dirty="0"/>
          </a:p>
        </p:txBody>
      </p:sp>
    </p:spTree>
    <p:extLst>
      <p:ext uri="{BB962C8B-B14F-4D97-AF65-F5344CB8AC3E}">
        <p14:creationId xmlns:p14="http://schemas.microsoft.com/office/powerpoint/2010/main" val="2621080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fld id="{F5BA3F8B-26F5-4967-87D5-0E02B08E8569}" type="slidenum">
              <a:rPr lang="en-GB" smtClean="0"/>
              <a:pPr/>
              <a:t>5</a:t>
            </a:fld>
            <a:endParaRPr lang="en-GB" dirty="0"/>
          </a:p>
        </p:txBody>
      </p:sp>
    </p:spTree>
    <p:extLst>
      <p:ext uri="{BB962C8B-B14F-4D97-AF65-F5344CB8AC3E}">
        <p14:creationId xmlns:p14="http://schemas.microsoft.com/office/powerpoint/2010/main" val="3395178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fld id="{F5BA3F8B-26F5-4967-87D5-0E02B08E8569}" type="slidenum">
              <a:rPr lang="en-GB" smtClean="0"/>
              <a:pPr/>
              <a:t>6</a:t>
            </a:fld>
            <a:endParaRPr lang="en-GB" dirty="0"/>
          </a:p>
        </p:txBody>
      </p:sp>
    </p:spTree>
    <p:extLst>
      <p:ext uri="{BB962C8B-B14F-4D97-AF65-F5344CB8AC3E}">
        <p14:creationId xmlns:p14="http://schemas.microsoft.com/office/powerpoint/2010/main" val="444387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fld id="{F5BA3F8B-26F5-4967-87D5-0E02B08E8569}" type="slidenum">
              <a:rPr lang="en-GB" smtClean="0"/>
              <a:pPr/>
              <a:t>7</a:t>
            </a:fld>
            <a:endParaRPr lang="en-GB" dirty="0"/>
          </a:p>
        </p:txBody>
      </p:sp>
    </p:spTree>
    <p:extLst>
      <p:ext uri="{BB962C8B-B14F-4D97-AF65-F5344CB8AC3E}">
        <p14:creationId xmlns:p14="http://schemas.microsoft.com/office/powerpoint/2010/main" val="4117551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fld id="{F5BA3F8B-26F5-4967-87D5-0E02B08E8569}" type="slidenum">
              <a:rPr lang="en-GB" smtClean="0"/>
              <a:pPr/>
              <a:t>8</a:t>
            </a:fld>
            <a:endParaRPr lang="en-GB"/>
          </a:p>
        </p:txBody>
      </p:sp>
    </p:spTree>
    <p:extLst>
      <p:ext uri="{BB962C8B-B14F-4D97-AF65-F5344CB8AC3E}">
        <p14:creationId xmlns:p14="http://schemas.microsoft.com/office/powerpoint/2010/main" val="2218533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fld id="{F5BA3F8B-26F5-4967-87D5-0E02B08E8569}" type="slidenum">
              <a:rPr lang="en-GB" smtClean="0"/>
              <a:pPr/>
              <a:t>10</a:t>
            </a:fld>
            <a:endParaRPr lang="en-GB"/>
          </a:p>
        </p:txBody>
      </p:sp>
    </p:spTree>
    <p:extLst>
      <p:ext uri="{BB962C8B-B14F-4D97-AF65-F5344CB8AC3E}">
        <p14:creationId xmlns:p14="http://schemas.microsoft.com/office/powerpoint/2010/main" val="1176926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fld id="{F5BA3F8B-26F5-4967-87D5-0E02B08E8569}" type="slidenum">
              <a:rPr lang="en-GB" smtClean="0"/>
              <a:pPr/>
              <a:t>11</a:t>
            </a:fld>
            <a:endParaRPr lang="en-GB"/>
          </a:p>
        </p:txBody>
      </p:sp>
    </p:spTree>
    <p:extLst>
      <p:ext uri="{BB962C8B-B14F-4D97-AF65-F5344CB8AC3E}">
        <p14:creationId xmlns:p14="http://schemas.microsoft.com/office/powerpoint/2010/main" val="36379408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1043533"/>
            <a:ext cx="8569325" cy="1620837"/>
          </a:xfrm>
        </p:spPr>
        <p:txBody>
          <a:bodyPr/>
          <a:lstStyle>
            <a:lvl1pPr>
              <a:defRPr b="1"/>
            </a:lvl1pPr>
          </a:lstStyle>
          <a:p>
            <a:r>
              <a:rPr lang="en-US" dirty="0"/>
              <a:t>Click to edit Master title style</a:t>
            </a:r>
            <a:endParaRPr lang="en-GB" dirty="0"/>
          </a:p>
        </p:txBody>
      </p:sp>
      <p:sp>
        <p:nvSpPr>
          <p:cNvPr id="3" name="Subtitle 2"/>
          <p:cNvSpPr>
            <a:spLocks noGrp="1"/>
          </p:cNvSpPr>
          <p:nvPr>
            <p:ph type="subTitle" idx="1"/>
          </p:nvPr>
        </p:nvSpPr>
        <p:spPr>
          <a:xfrm>
            <a:off x="1512888" y="2987749"/>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endParaRPr lang="en-GB" dirty="0"/>
          </a:p>
        </p:txBody>
      </p:sp>
      <p:sp>
        <p:nvSpPr>
          <p:cNvPr id="4" name="Slide Number Placeholder 3"/>
          <p:cNvSpPr>
            <a:spLocks noGrp="1"/>
          </p:cNvSpPr>
          <p:nvPr>
            <p:ph type="sldNum" idx="10"/>
          </p:nvPr>
        </p:nvSpPr>
        <p:spPr>
          <a:xfrm>
            <a:off x="7227888" y="7092950"/>
            <a:ext cx="2343150" cy="355600"/>
          </a:xfrm>
          <a:prstGeom prst="rect">
            <a:avLst/>
          </a:prstGeom>
        </p:spPr>
        <p:txBody>
          <a:bodyPr/>
          <a:lstStyle>
            <a:lvl1pPr marL="0" marR="0" indent="0" algn="r" defTabSz="449263" rtl="0" eaLnBrk="1" fontAlgn="base" latinLnBrk="0" hangingPunct="0">
              <a:lnSpc>
                <a:spcPct val="93000"/>
              </a:lnSpc>
              <a:spcBef>
                <a:spcPct val="0"/>
              </a:spcBef>
              <a:spcAft>
                <a:spcPct val="0"/>
              </a:spcAft>
              <a:buClrTx/>
              <a:buSzPct val="45000"/>
              <a:buFontTx/>
              <a:buNone/>
              <a:tabLst>
                <a:tab pos="723900" algn="l"/>
                <a:tab pos="1447800" algn="l"/>
                <a:tab pos="2171700" algn="l"/>
              </a:tabLst>
              <a:defRPr/>
            </a:lvl1pPr>
          </a:lstStyle>
          <a:p>
            <a:r>
              <a:rPr lang="en-GB" dirty="0">
                <a:solidFill>
                  <a:schemeClr val="bg2">
                    <a:lumMod val="50000"/>
                  </a:schemeClr>
                </a:solidFill>
              </a:rPr>
              <a:t>www.world-aluminium.org</a:t>
            </a:r>
          </a:p>
        </p:txBody>
      </p:sp>
      <p:pic>
        <p:nvPicPr>
          <p:cNvPr id="5" name="Picture 1"/>
          <p:cNvPicPr>
            <a:picLocks noChangeAspect="1" noChangeArrowheads="1"/>
          </p:cNvPicPr>
          <p:nvPr userDrawn="1"/>
        </p:nvPicPr>
        <p:blipFill>
          <a:blip r:embed="rId2" cstate="print"/>
          <a:srcRect/>
          <a:stretch>
            <a:fillRect/>
          </a:stretch>
        </p:blipFill>
        <p:spPr bwMode="auto">
          <a:xfrm>
            <a:off x="2735263" y="5075238"/>
            <a:ext cx="4608512" cy="1493837"/>
          </a:xfrm>
          <a:prstGeom prst="rect">
            <a:avLst/>
          </a:prstGeom>
          <a:noFill/>
          <a:ln w="9525">
            <a:noFill/>
            <a:round/>
            <a:headEnd/>
            <a:tailEnd/>
          </a:ln>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3238" y="1619597"/>
            <a:ext cx="8864600" cy="933450"/>
          </a:xfrm>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503238" y="2699717"/>
            <a:ext cx="8864600" cy="424847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3"/>
          <p:cNvSpPr>
            <a:spLocks noGrp="1"/>
          </p:cNvSpPr>
          <p:nvPr>
            <p:ph type="sldNum" idx="10"/>
          </p:nvPr>
        </p:nvSpPr>
        <p:spPr>
          <a:xfrm>
            <a:off x="7227888" y="7092950"/>
            <a:ext cx="2343150" cy="355600"/>
          </a:xfrm>
          <a:prstGeom prst="rect">
            <a:avLst/>
          </a:prstGeom>
        </p:spPr>
        <p:txBody>
          <a:bodyPr/>
          <a:lstStyle>
            <a:lvl1pPr marL="0" marR="0" indent="0" algn="r" defTabSz="449263" rtl="0" eaLnBrk="1" fontAlgn="base" latinLnBrk="0" hangingPunct="0">
              <a:lnSpc>
                <a:spcPct val="93000"/>
              </a:lnSpc>
              <a:spcBef>
                <a:spcPct val="0"/>
              </a:spcBef>
              <a:spcAft>
                <a:spcPct val="0"/>
              </a:spcAft>
              <a:buClrTx/>
              <a:buSzPct val="45000"/>
              <a:buFontTx/>
              <a:buNone/>
              <a:tabLst>
                <a:tab pos="723900" algn="l"/>
                <a:tab pos="1447800" algn="l"/>
                <a:tab pos="2171700" algn="l"/>
              </a:tabLst>
              <a:defRPr/>
            </a:lvl1pPr>
          </a:lstStyle>
          <a:p>
            <a:r>
              <a:rPr lang="en-GB" dirty="0">
                <a:solidFill>
                  <a:schemeClr val="bg2">
                    <a:lumMod val="50000"/>
                  </a:schemeClr>
                </a:solidFill>
              </a:rPr>
              <a:t>www.world-aluminium.org</a:t>
            </a:r>
          </a:p>
        </p:txBody>
      </p:sp>
      <p:pic>
        <p:nvPicPr>
          <p:cNvPr id="5" name="Picture 1"/>
          <p:cNvPicPr>
            <a:picLocks noChangeAspect="1" noChangeArrowheads="1"/>
          </p:cNvPicPr>
          <p:nvPr userDrawn="1"/>
        </p:nvPicPr>
        <p:blipFill>
          <a:blip r:embed="rId2" cstate="print"/>
          <a:srcRect/>
          <a:stretch>
            <a:fillRect/>
          </a:stretch>
        </p:blipFill>
        <p:spPr bwMode="auto">
          <a:xfrm>
            <a:off x="503238" y="720725"/>
            <a:ext cx="2447925" cy="793750"/>
          </a:xfrm>
          <a:prstGeom prst="rect">
            <a:avLst/>
          </a:prstGeom>
          <a:noFill/>
          <a:ln w="9525">
            <a:noFill/>
            <a:round/>
            <a:headEnd/>
            <a:tailEnd/>
          </a:ln>
          <a:effectLst/>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51688" y="1763714"/>
            <a:ext cx="2216150" cy="5184476"/>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03238" y="1763714"/>
            <a:ext cx="6496050" cy="518447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idx="10"/>
          </p:nvPr>
        </p:nvSpPr>
        <p:spPr>
          <a:xfrm>
            <a:off x="7227888" y="7092950"/>
            <a:ext cx="2343150" cy="355600"/>
          </a:xfrm>
          <a:prstGeom prst="rect">
            <a:avLst/>
          </a:prstGeom>
        </p:spPr>
        <p:txBody>
          <a:bodyPr/>
          <a:lstStyle>
            <a:lvl1pPr marL="0" marR="0" indent="0" algn="r" defTabSz="449263" rtl="0" eaLnBrk="1" fontAlgn="base" latinLnBrk="0" hangingPunct="0">
              <a:lnSpc>
                <a:spcPct val="93000"/>
              </a:lnSpc>
              <a:spcBef>
                <a:spcPct val="0"/>
              </a:spcBef>
              <a:spcAft>
                <a:spcPct val="0"/>
              </a:spcAft>
              <a:buClrTx/>
              <a:buSzPct val="45000"/>
              <a:buFontTx/>
              <a:buNone/>
              <a:tabLst>
                <a:tab pos="723900" algn="l"/>
                <a:tab pos="1447800" algn="l"/>
                <a:tab pos="2171700" algn="l"/>
              </a:tabLst>
              <a:defRPr/>
            </a:lvl1pPr>
          </a:lstStyle>
          <a:p>
            <a:r>
              <a:rPr lang="en-GB" dirty="0">
                <a:solidFill>
                  <a:schemeClr val="bg2">
                    <a:lumMod val="50000"/>
                  </a:schemeClr>
                </a:solidFill>
              </a:rPr>
              <a:t>www.world-aluminium.org</a:t>
            </a:r>
          </a:p>
        </p:txBody>
      </p:sp>
      <p:pic>
        <p:nvPicPr>
          <p:cNvPr id="5" name="Picture 1"/>
          <p:cNvPicPr>
            <a:picLocks noChangeAspect="1" noChangeArrowheads="1"/>
          </p:cNvPicPr>
          <p:nvPr userDrawn="1"/>
        </p:nvPicPr>
        <p:blipFill>
          <a:blip r:embed="rId2" cstate="print"/>
          <a:srcRect/>
          <a:stretch>
            <a:fillRect/>
          </a:stretch>
        </p:blipFill>
        <p:spPr bwMode="auto">
          <a:xfrm>
            <a:off x="503238" y="720725"/>
            <a:ext cx="2447925" cy="793750"/>
          </a:xfrm>
          <a:prstGeom prst="rect">
            <a:avLst/>
          </a:prstGeom>
          <a:noFill/>
          <a:ln w="9525">
            <a:noFill/>
            <a:round/>
            <a:headEnd/>
            <a:tailEnd/>
          </a:ln>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3238" y="1619597"/>
            <a:ext cx="8864600" cy="933450"/>
          </a:xfrm>
        </p:spPr>
        <p:txBody>
          <a:bodyPr/>
          <a:lstStyle/>
          <a:p>
            <a:r>
              <a:rPr lang="en-US"/>
              <a:t>Click to edit Master title style</a:t>
            </a:r>
            <a:endParaRPr lang="en-GB"/>
          </a:p>
        </p:txBody>
      </p:sp>
      <p:sp>
        <p:nvSpPr>
          <p:cNvPr id="3" name="Content Placeholder 2"/>
          <p:cNvSpPr>
            <a:spLocks noGrp="1"/>
          </p:cNvSpPr>
          <p:nvPr>
            <p:ph idx="1"/>
          </p:nvPr>
        </p:nvSpPr>
        <p:spPr>
          <a:xfrm>
            <a:off x="503238" y="2699717"/>
            <a:ext cx="8864600" cy="424847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idx="10"/>
          </p:nvPr>
        </p:nvSpPr>
        <p:spPr>
          <a:xfrm>
            <a:off x="7227888" y="7092950"/>
            <a:ext cx="2343150" cy="355600"/>
          </a:xfrm>
          <a:prstGeom prst="rect">
            <a:avLst/>
          </a:prstGeom>
        </p:spPr>
        <p:txBody>
          <a:bodyPr/>
          <a:lstStyle>
            <a:lvl1pPr>
              <a:defRPr/>
            </a:lvl1pPr>
          </a:lstStyle>
          <a:p>
            <a:pPr>
              <a:defRPr/>
            </a:pPr>
            <a:r>
              <a:rPr lang="en-GB" dirty="0">
                <a:solidFill>
                  <a:schemeClr val="bg2">
                    <a:lumMod val="50000"/>
                  </a:schemeClr>
                </a:solidFill>
              </a:rPr>
              <a:t>www.world-aluminium.org</a:t>
            </a:r>
          </a:p>
        </p:txBody>
      </p:sp>
      <p:pic>
        <p:nvPicPr>
          <p:cNvPr id="5" name="Picture 1"/>
          <p:cNvPicPr>
            <a:picLocks noChangeAspect="1" noChangeArrowheads="1"/>
          </p:cNvPicPr>
          <p:nvPr userDrawn="1"/>
        </p:nvPicPr>
        <p:blipFill>
          <a:blip r:embed="rId2" cstate="print"/>
          <a:srcRect/>
          <a:stretch>
            <a:fillRect/>
          </a:stretch>
        </p:blipFill>
        <p:spPr bwMode="auto">
          <a:xfrm>
            <a:off x="503238" y="720725"/>
            <a:ext cx="2447925" cy="793750"/>
          </a:xfrm>
          <a:prstGeom prst="rect">
            <a:avLst/>
          </a:prstGeom>
          <a:noFill/>
          <a:ln w="9525">
            <a:noFill/>
            <a:round/>
            <a:headEnd/>
            <a:tailEnd/>
          </a:ln>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3"/>
          <p:cNvSpPr>
            <a:spLocks noGrp="1"/>
          </p:cNvSpPr>
          <p:nvPr>
            <p:ph type="sldNum" idx="10"/>
          </p:nvPr>
        </p:nvSpPr>
        <p:spPr>
          <a:xfrm>
            <a:off x="7227888" y="7092950"/>
            <a:ext cx="2343150" cy="355600"/>
          </a:xfrm>
          <a:prstGeom prst="rect">
            <a:avLst/>
          </a:prstGeom>
        </p:spPr>
        <p:txBody>
          <a:bodyPr/>
          <a:lstStyle>
            <a:lvl1pPr>
              <a:defRPr/>
            </a:lvl1pPr>
          </a:lstStyle>
          <a:p>
            <a:pPr>
              <a:defRPr/>
            </a:pPr>
            <a:r>
              <a:rPr lang="en-GB" dirty="0">
                <a:solidFill>
                  <a:schemeClr val="bg2">
                    <a:lumMod val="50000"/>
                  </a:schemeClr>
                </a:solidFill>
              </a:rPr>
              <a:t>www.world-aluminium.org</a:t>
            </a:r>
          </a:p>
        </p:txBody>
      </p:sp>
      <p:pic>
        <p:nvPicPr>
          <p:cNvPr id="5" name="Picture 1"/>
          <p:cNvPicPr>
            <a:picLocks noChangeAspect="1" noChangeArrowheads="1"/>
          </p:cNvPicPr>
          <p:nvPr userDrawn="1"/>
        </p:nvPicPr>
        <p:blipFill>
          <a:blip r:embed="rId2" cstate="print"/>
          <a:srcRect/>
          <a:stretch>
            <a:fillRect/>
          </a:stretch>
        </p:blipFill>
        <p:spPr bwMode="auto">
          <a:xfrm>
            <a:off x="503238" y="720725"/>
            <a:ext cx="2447925" cy="793750"/>
          </a:xfrm>
          <a:prstGeom prst="rect">
            <a:avLst/>
          </a:prstGeom>
          <a:noFill/>
          <a:ln w="9525">
            <a:noFill/>
            <a:round/>
            <a:headEnd/>
            <a:tailEnd/>
          </a:ln>
          <a:effec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3238" y="1619597"/>
            <a:ext cx="8864600" cy="933450"/>
          </a:xfrm>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503238" y="2699717"/>
            <a:ext cx="4356100" cy="4248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5011738" y="2699717"/>
            <a:ext cx="4356100" cy="4248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Slide Number Placeholder 4"/>
          <p:cNvSpPr>
            <a:spLocks noGrp="1"/>
          </p:cNvSpPr>
          <p:nvPr>
            <p:ph type="sldNum" idx="10"/>
          </p:nvPr>
        </p:nvSpPr>
        <p:spPr>
          <a:xfrm>
            <a:off x="7227888" y="7092950"/>
            <a:ext cx="2343150" cy="355600"/>
          </a:xfrm>
          <a:prstGeom prst="rect">
            <a:avLst/>
          </a:prstGeom>
        </p:spPr>
        <p:txBody>
          <a:bodyPr/>
          <a:lstStyle>
            <a:lvl1pPr marL="0" marR="0" indent="0" algn="r" defTabSz="449263" rtl="0" eaLnBrk="1" fontAlgn="base" latinLnBrk="0" hangingPunct="0">
              <a:lnSpc>
                <a:spcPct val="93000"/>
              </a:lnSpc>
              <a:spcBef>
                <a:spcPct val="0"/>
              </a:spcBef>
              <a:spcAft>
                <a:spcPct val="0"/>
              </a:spcAft>
              <a:buClrTx/>
              <a:buSzPct val="45000"/>
              <a:buFontTx/>
              <a:buNone/>
              <a:tabLst>
                <a:tab pos="723900" algn="l"/>
                <a:tab pos="1447800" algn="l"/>
                <a:tab pos="2171700" algn="l"/>
              </a:tabLst>
              <a:defRPr/>
            </a:lvl1pPr>
          </a:lstStyle>
          <a:p>
            <a:r>
              <a:rPr lang="en-GB" dirty="0">
                <a:solidFill>
                  <a:schemeClr val="bg2">
                    <a:lumMod val="50000"/>
                  </a:schemeClr>
                </a:solidFill>
              </a:rPr>
              <a:t>www.world-aluminium.org</a:t>
            </a:r>
          </a:p>
        </p:txBody>
      </p:sp>
      <p:pic>
        <p:nvPicPr>
          <p:cNvPr id="7" name="Picture 1"/>
          <p:cNvPicPr>
            <a:picLocks noChangeAspect="1" noChangeArrowheads="1"/>
          </p:cNvPicPr>
          <p:nvPr userDrawn="1"/>
        </p:nvPicPr>
        <p:blipFill>
          <a:blip r:embed="rId2" cstate="print"/>
          <a:srcRect/>
          <a:stretch>
            <a:fillRect/>
          </a:stretch>
        </p:blipFill>
        <p:spPr bwMode="auto">
          <a:xfrm>
            <a:off x="503238" y="720725"/>
            <a:ext cx="2447925" cy="793750"/>
          </a:xfrm>
          <a:prstGeom prst="rect">
            <a:avLst/>
          </a:prstGeom>
          <a:noFill/>
          <a:ln w="9525">
            <a:noFill/>
            <a:round/>
            <a:headEnd/>
            <a:tailEnd/>
          </a:ln>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1619598"/>
            <a:ext cx="9072563" cy="936278"/>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04825" y="2699717"/>
            <a:ext cx="4452938" cy="4168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4825" y="3131765"/>
            <a:ext cx="4452938" cy="38164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5121275" y="2700337"/>
            <a:ext cx="4456113" cy="43142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121275" y="3131765"/>
            <a:ext cx="4456113" cy="38164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idx="10"/>
          </p:nvPr>
        </p:nvSpPr>
        <p:spPr>
          <a:xfrm>
            <a:off x="7227888" y="7092950"/>
            <a:ext cx="2343150" cy="355600"/>
          </a:xfrm>
          <a:prstGeom prst="rect">
            <a:avLst/>
          </a:prstGeom>
        </p:spPr>
        <p:txBody>
          <a:bodyPr/>
          <a:lstStyle>
            <a:lvl1pPr marL="0" marR="0" indent="0" algn="r" defTabSz="449263" rtl="0" eaLnBrk="1" fontAlgn="base" latinLnBrk="0" hangingPunct="0">
              <a:lnSpc>
                <a:spcPct val="93000"/>
              </a:lnSpc>
              <a:spcBef>
                <a:spcPct val="0"/>
              </a:spcBef>
              <a:spcAft>
                <a:spcPct val="0"/>
              </a:spcAft>
              <a:buClrTx/>
              <a:buSzPct val="45000"/>
              <a:buFontTx/>
              <a:buNone/>
              <a:tabLst>
                <a:tab pos="723900" algn="l"/>
                <a:tab pos="1447800" algn="l"/>
                <a:tab pos="2171700" algn="l"/>
              </a:tabLst>
              <a:defRPr/>
            </a:lvl1pPr>
          </a:lstStyle>
          <a:p>
            <a:r>
              <a:rPr lang="en-GB" dirty="0">
                <a:solidFill>
                  <a:schemeClr val="bg2">
                    <a:lumMod val="50000"/>
                  </a:schemeClr>
                </a:solidFill>
              </a:rPr>
              <a:t>www.world-aluminium.org</a:t>
            </a:r>
          </a:p>
        </p:txBody>
      </p:sp>
      <p:pic>
        <p:nvPicPr>
          <p:cNvPr id="8" name="Picture 1"/>
          <p:cNvPicPr>
            <a:picLocks noChangeAspect="1" noChangeArrowheads="1"/>
          </p:cNvPicPr>
          <p:nvPr userDrawn="1"/>
        </p:nvPicPr>
        <p:blipFill>
          <a:blip r:embed="rId2" cstate="print"/>
          <a:srcRect/>
          <a:stretch>
            <a:fillRect/>
          </a:stretch>
        </p:blipFill>
        <p:spPr bwMode="auto">
          <a:xfrm>
            <a:off x="503238" y="720725"/>
            <a:ext cx="2447925" cy="793750"/>
          </a:xfrm>
          <a:prstGeom prst="rect">
            <a:avLst/>
          </a:prstGeom>
          <a:noFill/>
          <a:ln w="9525">
            <a:noFill/>
            <a:round/>
            <a:headEnd/>
            <a:tailEnd/>
          </a:ln>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3238" y="1622251"/>
            <a:ext cx="8864600" cy="933450"/>
          </a:xfrm>
        </p:spPr>
        <p:txBody>
          <a:bodyPr/>
          <a:lstStyle/>
          <a:p>
            <a:r>
              <a:rPr lang="en-US"/>
              <a:t>Click to edit Master title style</a:t>
            </a:r>
            <a:endParaRPr lang="en-GB"/>
          </a:p>
        </p:txBody>
      </p:sp>
      <p:sp>
        <p:nvSpPr>
          <p:cNvPr id="3" name="Slide Number Placeholder 2"/>
          <p:cNvSpPr>
            <a:spLocks noGrp="1"/>
          </p:cNvSpPr>
          <p:nvPr>
            <p:ph type="sldNum" idx="10"/>
          </p:nvPr>
        </p:nvSpPr>
        <p:spPr>
          <a:xfrm>
            <a:off x="7227888" y="7092950"/>
            <a:ext cx="2343150" cy="355600"/>
          </a:xfrm>
          <a:prstGeom prst="rect">
            <a:avLst/>
          </a:prstGeom>
        </p:spPr>
        <p:txBody>
          <a:bodyPr/>
          <a:lstStyle>
            <a:lvl1pPr marL="0" marR="0" indent="0" algn="r" defTabSz="449263" rtl="0" eaLnBrk="1" fontAlgn="base" latinLnBrk="0" hangingPunct="0">
              <a:lnSpc>
                <a:spcPct val="93000"/>
              </a:lnSpc>
              <a:spcBef>
                <a:spcPct val="0"/>
              </a:spcBef>
              <a:spcAft>
                <a:spcPct val="0"/>
              </a:spcAft>
              <a:buClrTx/>
              <a:buSzPct val="45000"/>
              <a:buFontTx/>
              <a:buNone/>
              <a:tabLst>
                <a:tab pos="723900" algn="l"/>
                <a:tab pos="1447800" algn="l"/>
                <a:tab pos="2171700" algn="l"/>
              </a:tabLst>
              <a:defRPr/>
            </a:lvl1pPr>
          </a:lstStyle>
          <a:p>
            <a:r>
              <a:rPr lang="en-GB" dirty="0">
                <a:solidFill>
                  <a:schemeClr val="bg2">
                    <a:lumMod val="50000"/>
                  </a:schemeClr>
                </a:solidFill>
              </a:rPr>
              <a:t>www.world-aluminium.org</a:t>
            </a:r>
          </a:p>
        </p:txBody>
      </p:sp>
      <p:pic>
        <p:nvPicPr>
          <p:cNvPr id="4" name="Picture 1"/>
          <p:cNvPicPr>
            <a:picLocks noChangeAspect="1" noChangeArrowheads="1"/>
          </p:cNvPicPr>
          <p:nvPr userDrawn="1"/>
        </p:nvPicPr>
        <p:blipFill>
          <a:blip r:embed="rId2" cstate="print"/>
          <a:srcRect/>
          <a:stretch>
            <a:fillRect/>
          </a:stretch>
        </p:blipFill>
        <p:spPr bwMode="auto">
          <a:xfrm>
            <a:off x="503238" y="720725"/>
            <a:ext cx="2447925" cy="793750"/>
          </a:xfrm>
          <a:prstGeom prst="rect">
            <a:avLst/>
          </a:prstGeom>
          <a:noFill/>
          <a:ln w="9525">
            <a:noFill/>
            <a:round/>
            <a:headEnd/>
            <a:tailEnd/>
          </a:ln>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a:xfrm>
            <a:off x="7227888" y="7092950"/>
            <a:ext cx="2343150" cy="355600"/>
          </a:xfrm>
          <a:prstGeom prst="rect">
            <a:avLst/>
          </a:prstGeom>
        </p:spPr>
        <p:txBody>
          <a:bodyPr/>
          <a:lstStyle>
            <a:lvl1pPr marL="0" marR="0" indent="0" algn="r" defTabSz="449263" rtl="0" eaLnBrk="1" fontAlgn="base" latinLnBrk="0" hangingPunct="0">
              <a:lnSpc>
                <a:spcPct val="93000"/>
              </a:lnSpc>
              <a:spcBef>
                <a:spcPct val="0"/>
              </a:spcBef>
              <a:spcAft>
                <a:spcPct val="0"/>
              </a:spcAft>
              <a:buClrTx/>
              <a:buSzPct val="45000"/>
              <a:buFontTx/>
              <a:buNone/>
              <a:tabLst>
                <a:tab pos="723900" algn="l"/>
                <a:tab pos="1447800" algn="l"/>
                <a:tab pos="2171700" algn="l"/>
              </a:tabLst>
              <a:defRPr/>
            </a:lvl1pPr>
          </a:lstStyle>
          <a:p>
            <a:r>
              <a:rPr lang="en-GB" dirty="0">
                <a:solidFill>
                  <a:schemeClr val="bg2">
                    <a:lumMod val="50000"/>
                  </a:schemeClr>
                </a:solidFill>
              </a:rPr>
              <a:t>www.world-aluminium.org</a:t>
            </a:r>
          </a:p>
        </p:txBody>
      </p:sp>
      <p:pic>
        <p:nvPicPr>
          <p:cNvPr id="3" name="Picture 1"/>
          <p:cNvPicPr>
            <a:picLocks noChangeAspect="1" noChangeArrowheads="1"/>
          </p:cNvPicPr>
          <p:nvPr userDrawn="1"/>
        </p:nvPicPr>
        <p:blipFill>
          <a:blip r:embed="rId2" cstate="print"/>
          <a:srcRect/>
          <a:stretch>
            <a:fillRect/>
          </a:stretch>
        </p:blipFill>
        <p:spPr bwMode="auto">
          <a:xfrm>
            <a:off x="503238" y="720725"/>
            <a:ext cx="2447925" cy="793750"/>
          </a:xfrm>
          <a:prstGeom prst="rect">
            <a:avLst/>
          </a:prstGeom>
          <a:noFill/>
          <a:ln w="9525">
            <a:noFill/>
            <a:round/>
            <a:headEnd/>
            <a:tailEnd/>
          </a:ln>
          <a:effec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1619250"/>
            <a:ext cx="3316288" cy="1008459"/>
          </a:xfrm>
        </p:spPr>
        <p:txBody>
          <a:bodyPr anchor="b"/>
          <a:lstStyle>
            <a:lvl1pPr algn="l">
              <a:defRPr sz="2000" b="0"/>
            </a:lvl1pPr>
          </a:lstStyle>
          <a:p>
            <a:r>
              <a:rPr lang="en-US" dirty="0"/>
              <a:t>Click to edit Master title style</a:t>
            </a:r>
            <a:endParaRPr lang="en-GB" dirty="0"/>
          </a:p>
        </p:txBody>
      </p:sp>
      <p:sp>
        <p:nvSpPr>
          <p:cNvPr id="3" name="Content Placeholder 2"/>
          <p:cNvSpPr>
            <a:spLocks noGrp="1"/>
          </p:cNvSpPr>
          <p:nvPr>
            <p:ph idx="1"/>
          </p:nvPr>
        </p:nvSpPr>
        <p:spPr>
          <a:xfrm>
            <a:off x="3941763" y="611485"/>
            <a:ext cx="5635625" cy="633670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504825" y="2627709"/>
            <a:ext cx="3316288" cy="4320480"/>
          </a:xfrm>
        </p:spPr>
        <p:txBody>
          <a:bodyPr/>
          <a:lstStyle>
            <a:lvl1pPr marL="0" indent="0">
              <a:buNone/>
              <a:defRPr sz="2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Slide Number Placeholder 4"/>
          <p:cNvSpPr>
            <a:spLocks noGrp="1"/>
          </p:cNvSpPr>
          <p:nvPr>
            <p:ph type="sldNum" idx="10"/>
          </p:nvPr>
        </p:nvSpPr>
        <p:spPr>
          <a:xfrm>
            <a:off x="7227888" y="7092950"/>
            <a:ext cx="2343150" cy="355600"/>
          </a:xfrm>
          <a:prstGeom prst="rect">
            <a:avLst/>
          </a:prstGeom>
        </p:spPr>
        <p:txBody>
          <a:bodyPr/>
          <a:lstStyle>
            <a:lvl1pPr marL="0" marR="0" indent="0" algn="r" defTabSz="449263" rtl="0" eaLnBrk="1" fontAlgn="base" latinLnBrk="0" hangingPunct="0">
              <a:lnSpc>
                <a:spcPct val="93000"/>
              </a:lnSpc>
              <a:spcBef>
                <a:spcPct val="0"/>
              </a:spcBef>
              <a:spcAft>
                <a:spcPct val="0"/>
              </a:spcAft>
              <a:buClrTx/>
              <a:buSzPct val="45000"/>
              <a:buFontTx/>
              <a:buNone/>
              <a:tabLst>
                <a:tab pos="723900" algn="l"/>
                <a:tab pos="1447800" algn="l"/>
                <a:tab pos="2171700" algn="l"/>
              </a:tabLst>
              <a:defRPr/>
            </a:lvl1pPr>
          </a:lstStyle>
          <a:p>
            <a:r>
              <a:rPr lang="en-GB" dirty="0">
                <a:solidFill>
                  <a:schemeClr val="bg2">
                    <a:lumMod val="50000"/>
                  </a:schemeClr>
                </a:solidFill>
              </a:rPr>
              <a:t>www.world-aluminium.org</a:t>
            </a:r>
          </a:p>
        </p:txBody>
      </p:sp>
      <p:pic>
        <p:nvPicPr>
          <p:cNvPr id="6" name="Picture 1"/>
          <p:cNvPicPr>
            <a:picLocks noChangeAspect="1" noChangeArrowheads="1"/>
          </p:cNvPicPr>
          <p:nvPr userDrawn="1"/>
        </p:nvPicPr>
        <p:blipFill>
          <a:blip r:embed="rId2" cstate="print"/>
          <a:srcRect/>
          <a:stretch>
            <a:fillRect/>
          </a:stretch>
        </p:blipFill>
        <p:spPr bwMode="auto">
          <a:xfrm>
            <a:off x="503238" y="720725"/>
            <a:ext cx="2447925" cy="793750"/>
          </a:xfrm>
          <a:prstGeom prst="rect">
            <a:avLst/>
          </a:prstGeom>
          <a:noFill/>
          <a:ln w="9525">
            <a:noFill/>
            <a:round/>
            <a:headEnd/>
            <a:tailEnd/>
          </a:ln>
          <a:effectLst/>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8144" y="5291138"/>
            <a:ext cx="6048375" cy="625475"/>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3528144"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3528144"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idx="10"/>
          </p:nvPr>
        </p:nvSpPr>
        <p:spPr>
          <a:xfrm>
            <a:off x="7227888" y="7092950"/>
            <a:ext cx="2343150" cy="355600"/>
          </a:xfrm>
          <a:prstGeom prst="rect">
            <a:avLst/>
          </a:prstGeom>
        </p:spPr>
        <p:txBody>
          <a:bodyPr/>
          <a:lstStyle>
            <a:lvl1pPr marL="0" marR="0" indent="0" algn="r" defTabSz="449263" rtl="0" eaLnBrk="1" fontAlgn="base" latinLnBrk="0" hangingPunct="0">
              <a:lnSpc>
                <a:spcPct val="93000"/>
              </a:lnSpc>
              <a:spcBef>
                <a:spcPct val="0"/>
              </a:spcBef>
              <a:spcAft>
                <a:spcPct val="0"/>
              </a:spcAft>
              <a:buClrTx/>
              <a:buSzPct val="45000"/>
              <a:buFontTx/>
              <a:buNone/>
              <a:tabLst>
                <a:tab pos="723900" algn="l"/>
                <a:tab pos="1447800" algn="l"/>
                <a:tab pos="2171700" algn="l"/>
              </a:tabLst>
              <a:defRPr/>
            </a:lvl1pPr>
          </a:lstStyle>
          <a:p>
            <a:r>
              <a:rPr lang="en-GB" dirty="0">
                <a:solidFill>
                  <a:schemeClr val="bg2">
                    <a:lumMod val="50000"/>
                  </a:schemeClr>
                </a:solidFill>
              </a:rPr>
              <a:t>www.world-aluminium.org</a:t>
            </a:r>
          </a:p>
        </p:txBody>
      </p:sp>
      <p:pic>
        <p:nvPicPr>
          <p:cNvPr id="6" name="Picture 1"/>
          <p:cNvPicPr>
            <a:picLocks noChangeAspect="1" noChangeArrowheads="1"/>
          </p:cNvPicPr>
          <p:nvPr userDrawn="1"/>
        </p:nvPicPr>
        <p:blipFill>
          <a:blip r:embed="rId2" cstate="print"/>
          <a:srcRect/>
          <a:stretch>
            <a:fillRect/>
          </a:stretch>
        </p:blipFill>
        <p:spPr bwMode="auto">
          <a:xfrm>
            <a:off x="503238" y="720725"/>
            <a:ext cx="2447925" cy="793750"/>
          </a:xfrm>
          <a:prstGeom prst="rect">
            <a:avLst/>
          </a:prstGeom>
          <a:noFill/>
          <a:ln w="9525">
            <a:noFill/>
            <a:round/>
            <a:headEnd/>
            <a:tailEnd/>
          </a:ln>
          <a:effec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body" idx="1"/>
          </p:nvPr>
        </p:nvSpPr>
        <p:spPr bwMode="auto">
          <a:xfrm>
            <a:off x="503238" y="2916238"/>
            <a:ext cx="8864600" cy="4031951"/>
          </a:xfrm>
          <a:prstGeom prst="rect">
            <a:avLst/>
          </a:prstGeom>
          <a:noFill/>
          <a:ln w="9525">
            <a:noFill/>
            <a:round/>
            <a:headEnd/>
            <a:tailEnd/>
          </a:ln>
          <a:effectLst/>
        </p:spPr>
        <p:txBody>
          <a:bodyPr vert="horz" wrap="square" lIns="0" tIns="28080" rIns="0" bIns="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p:txBody>
      </p:sp>
      <p:sp>
        <p:nvSpPr>
          <p:cNvPr id="2050" name="Rectangle 2"/>
          <p:cNvSpPr>
            <a:spLocks noGrp="1" noChangeArrowheads="1"/>
          </p:cNvSpPr>
          <p:nvPr>
            <p:ph type="title"/>
          </p:nvPr>
        </p:nvSpPr>
        <p:spPr bwMode="auto">
          <a:xfrm>
            <a:off x="503238" y="1763713"/>
            <a:ext cx="8864600" cy="933450"/>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6" name="Text Box 4"/>
          <p:cNvSpPr txBox="1">
            <a:spLocks noChangeArrowheads="1"/>
          </p:cNvSpPr>
          <p:nvPr userDrawn="1"/>
        </p:nvSpPr>
        <p:spPr bwMode="auto">
          <a:xfrm>
            <a:off x="503238" y="7092950"/>
            <a:ext cx="2346325" cy="358775"/>
          </a:xfrm>
          <a:prstGeom prst="rect">
            <a:avLst/>
          </a:prstGeom>
          <a:noFill/>
          <a:ln w="9525">
            <a:noFill/>
            <a:round/>
            <a:headEnd/>
            <a:tailEnd/>
          </a:ln>
          <a:effectLst/>
        </p:spPr>
        <p:txBody>
          <a:bodyPr wrap="none" anchor="ctr"/>
          <a:lstStyle/>
          <a:p>
            <a:pPr>
              <a:defRPr/>
            </a:pPr>
            <a:endParaRPr lang="en-GB" sz="1400" dirty="0">
              <a:solidFill>
                <a:schemeClr val="bg2">
                  <a:lumMod val="50000"/>
                </a:schemeClr>
              </a:solidFill>
              <a:latin typeface="Helvetica" pitchFamily="34" charset="0"/>
            </a:endParaRPr>
          </a:p>
        </p:txBody>
      </p:sp>
      <p:sp>
        <p:nvSpPr>
          <p:cNvPr id="7" name="Slide Number Placeholder 6"/>
          <p:cNvSpPr>
            <a:spLocks noGrp="1" noChangeArrowheads="1"/>
          </p:cNvSpPr>
          <p:nvPr>
            <p:ph type="sldNum" idx="4"/>
          </p:nvPr>
        </p:nvSpPr>
        <p:spPr bwMode="auto">
          <a:xfrm>
            <a:off x="7227888" y="7092950"/>
            <a:ext cx="2343150" cy="355600"/>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lvl1pPr marL="0" marR="0" indent="0" algn="r" defTabSz="449263" rtl="0" eaLnBrk="1" fontAlgn="base" latinLnBrk="0" hangingPunct="0">
              <a:lnSpc>
                <a:spcPct val="93000"/>
              </a:lnSpc>
              <a:spcBef>
                <a:spcPct val="0"/>
              </a:spcBef>
              <a:spcAft>
                <a:spcPct val="0"/>
              </a:spcAft>
              <a:buClrTx/>
              <a:buSzPct val="45000"/>
              <a:buFontTx/>
              <a:buNone/>
              <a:tabLst>
                <a:tab pos="723900" algn="l"/>
                <a:tab pos="1447800" algn="l"/>
                <a:tab pos="2171700" algn="l"/>
              </a:tabLst>
              <a:defRPr sz="1400">
                <a:solidFill>
                  <a:schemeClr val="tx1"/>
                </a:solidFill>
                <a:latin typeface="Helvetica" pitchFamily="34" charset="0"/>
                <a:ea typeface="宋体" charset="-122"/>
                <a:cs typeface="Arial Unicode MS" charset="0"/>
              </a:defRPr>
            </a:lvl1pPr>
          </a:lstStyle>
          <a:p>
            <a:pPr>
              <a:defRPr/>
            </a:pPr>
            <a:r>
              <a:rPr lang="en-GB" dirty="0">
                <a:solidFill>
                  <a:schemeClr val="bg2">
                    <a:lumMod val="50000"/>
                  </a:schemeClr>
                </a:solidFill>
              </a:rPr>
              <a:t>www.world-aluminium.org</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49263" rtl="0" fontAlgn="base">
        <a:lnSpc>
          <a:spcPct val="93000"/>
        </a:lnSpc>
        <a:spcBef>
          <a:spcPct val="0"/>
        </a:spcBef>
        <a:spcAft>
          <a:spcPct val="0"/>
        </a:spcAft>
        <a:buClr>
          <a:srgbClr val="000000"/>
        </a:buClr>
        <a:buSzPct val="100000"/>
        <a:buFont typeface="Times New Roman" pitchFamily="16" charset="0"/>
        <a:defRPr sz="4400" b="0">
          <a:solidFill>
            <a:srgbClr val="33A3A3"/>
          </a:solidFill>
          <a:latin typeface="+mj-lt"/>
          <a:ea typeface="+mj-ea"/>
          <a:cs typeface="+mj-cs"/>
        </a:defRPr>
      </a:lvl1pPr>
      <a:lvl2pPr marL="742950" indent="-28575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2pPr>
      <a:lvl3pPr marL="1143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3pPr>
      <a:lvl4pPr marL="1600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4pPr>
      <a:lvl5pPr marL="20574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5pPr>
      <a:lvl6pPr marL="25146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6pPr>
      <a:lvl7pPr marL="29718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7pPr>
      <a:lvl8pPr marL="3429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8pPr>
      <a:lvl9pPr marL="3886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9pPr>
    </p:titleStyle>
    <p:bodyStyle>
      <a:lvl1pPr marL="342900" indent="-342900" algn="l" defTabSz="449263" rtl="0" fontAlgn="base">
        <a:lnSpc>
          <a:spcPct val="93000"/>
        </a:lnSpc>
        <a:spcBef>
          <a:spcPct val="0"/>
        </a:spcBef>
        <a:spcAft>
          <a:spcPts val="1413"/>
        </a:spcAft>
        <a:buClr>
          <a:schemeClr val="tx1"/>
        </a:buClr>
        <a:buSzPct val="100000"/>
        <a:buFont typeface="Arial" pitchFamily="34" charset="0"/>
        <a:buChar char="•"/>
        <a:defRPr sz="3600">
          <a:solidFill>
            <a:srgbClr val="454545"/>
          </a:solidFill>
          <a:latin typeface="+mn-lt"/>
          <a:ea typeface="+mn-ea"/>
          <a:cs typeface="+mn-cs"/>
        </a:defRPr>
      </a:lvl1pPr>
      <a:lvl2pPr marL="742950" indent="-285750" algn="l" defTabSz="449263" rtl="0" fontAlgn="base">
        <a:lnSpc>
          <a:spcPct val="93000"/>
        </a:lnSpc>
        <a:spcBef>
          <a:spcPct val="0"/>
        </a:spcBef>
        <a:spcAft>
          <a:spcPts val="1138"/>
        </a:spcAft>
        <a:buClr>
          <a:schemeClr val="tx1"/>
        </a:buClr>
        <a:buSzPct val="100000"/>
        <a:buFont typeface="Arial" pitchFamily="34" charset="0"/>
        <a:buChar char="•"/>
        <a:defRPr sz="3200">
          <a:solidFill>
            <a:srgbClr val="454545"/>
          </a:solidFill>
          <a:latin typeface="+mn-lt"/>
          <a:ea typeface="+mn-ea"/>
        </a:defRPr>
      </a:lvl2pPr>
      <a:lvl3pPr marL="1143000" indent="-228600" algn="l" defTabSz="449263" rtl="0" fontAlgn="base">
        <a:lnSpc>
          <a:spcPct val="93000"/>
        </a:lnSpc>
        <a:spcBef>
          <a:spcPct val="0"/>
        </a:spcBef>
        <a:spcAft>
          <a:spcPts val="850"/>
        </a:spcAft>
        <a:buClr>
          <a:schemeClr val="tx1"/>
        </a:buClr>
        <a:buSzPct val="100000"/>
        <a:buFont typeface="Arial" pitchFamily="34" charset="0"/>
        <a:buChar char="•"/>
        <a:defRPr sz="2800">
          <a:solidFill>
            <a:srgbClr val="454545"/>
          </a:solidFill>
          <a:latin typeface="+mn-lt"/>
          <a:ea typeface="+mn-ea"/>
        </a:defRPr>
      </a:lvl3pPr>
      <a:lvl4pPr marL="1600200" indent="-228600" algn="l" defTabSz="449263" rtl="0" fontAlgn="base">
        <a:lnSpc>
          <a:spcPct val="93000"/>
        </a:lnSpc>
        <a:spcBef>
          <a:spcPct val="0"/>
        </a:spcBef>
        <a:spcAft>
          <a:spcPts val="575"/>
        </a:spcAft>
        <a:buClr>
          <a:schemeClr val="tx1"/>
        </a:buClr>
        <a:buSzPct val="100000"/>
        <a:buFont typeface="Arial" pitchFamily="34" charset="0"/>
        <a:buChar char="•"/>
        <a:defRPr sz="2400">
          <a:solidFill>
            <a:srgbClr val="454545"/>
          </a:solidFill>
          <a:latin typeface="+mn-lt"/>
          <a:ea typeface="+mn-ea"/>
        </a:defRPr>
      </a:lvl4pPr>
      <a:lvl5pPr marL="2057400" indent="-228600" algn="l" defTabSz="449263" rtl="0" fontAlgn="base">
        <a:lnSpc>
          <a:spcPct val="93000"/>
        </a:lnSpc>
        <a:spcBef>
          <a:spcPct val="0"/>
        </a:spcBef>
        <a:spcAft>
          <a:spcPts val="288"/>
        </a:spcAft>
        <a:buClr>
          <a:schemeClr val="tx1"/>
        </a:buClr>
        <a:buSzPct val="100000"/>
        <a:buFont typeface="Arial" pitchFamily="34" charset="0"/>
        <a:buChar char="•"/>
        <a:defRPr sz="3200">
          <a:solidFill>
            <a:srgbClr val="454545"/>
          </a:solidFill>
          <a:latin typeface="+mn-lt"/>
          <a:ea typeface="+mn-ea"/>
        </a:defRPr>
      </a:lvl5pPr>
      <a:lvl6pPr marL="2514600" indent="-228600" algn="l" defTabSz="449263" rtl="0" fontAlgn="base">
        <a:lnSpc>
          <a:spcPct val="93000"/>
        </a:lnSpc>
        <a:spcBef>
          <a:spcPct val="0"/>
        </a:spcBef>
        <a:spcAft>
          <a:spcPts val="288"/>
        </a:spcAft>
        <a:buClr>
          <a:srgbClr val="000000"/>
        </a:buClr>
        <a:buSzPct val="100000"/>
        <a:buFont typeface="Times New Roman" pitchFamily="16" charset="0"/>
        <a:defRPr sz="3200">
          <a:solidFill>
            <a:srgbClr val="454545"/>
          </a:solidFill>
          <a:latin typeface="+mn-lt"/>
          <a:ea typeface="+mn-ea"/>
        </a:defRPr>
      </a:lvl6pPr>
      <a:lvl7pPr marL="2971800" indent="-228600" algn="l" defTabSz="449263" rtl="0" fontAlgn="base">
        <a:lnSpc>
          <a:spcPct val="93000"/>
        </a:lnSpc>
        <a:spcBef>
          <a:spcPct val="0"/>
        </a:spcBef>
        <a:spcAft>
          <a:spcPts val="288"/>
        </a:spcAft>
        <a:buClr>
          <a:srgbClr val="000000"/>
        </a:buClr>
        <a:buSzPct val="100000"/>
        <a:buFont typeface="Times New Roman" pitchFamily="16" charset="0"/>
        <a:defRPr sz="3200">
          <a:solidFill>
            <a:srgbClr val="454545"/>
          </a:solidFill>
          <a:latin typeface="+mn-lt"/>
          <a:ea typeface="+mn-ea"/>
        </a:defRPr>
      </a:lvl7pPr>
      <a:lvl8pPr marL="3429000" indent="-228600" algn="l" defTabSz="449263" rtl="0" fontAlgn="base">
        <a:lnSpc>
          <a:spcPct val="93000"/>
        </a:lnSpc>
        <a:spcBef>
          <a:spcPct val="0"/>
        </a:spcBef>
        <a:spcAft>
          <a:spcPts val="288"/>
        </a:spcAft>
        <a:buClr>
          <a:srgbClr val="000000"/>
        </a:buClr>
        <a:buSzPct val="100000"/>
        <a:buFont typeface="Times New Roman" pitchFamily="16" charset="0"/>
        <a:defRPr sz="3200">
          <a:solidFill>
            <a:srgbClr val="454545"/>
          </a:solidFill>
          <a:latin typeface="+mn-lt"/>
          <a:ea typeface="+mn-ea"/>
        </a:defRPr>
      </a:lvl8pPr>
      <a:lvl9pPr marL="3886200" indent="-228600" algn="l" defTabSz="449263" rtl="0" fontAlgn="base">
        <a:lnSpc>
          <a:spcPct val="93000"/>
        </a:lnSpc>
        <a:spcBef>
          <a:spcPct val="0"/>
        </a:spcBef>
        <a:spcAft>
          <a:spcPts val="288"/>
        </a:spcAft>
        <a:buClr>
          <a:srgbClr val="000000"/>
        </a:buClr>
        <a:buSzPct val="100000"/>
        <a:buFont typeface="Times New Roman" pitchFamily="16" charset="0"/>
        <a:defRPr sz="3200">
          <a:solidFill>
            <a:srgbClr val="454545"/>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spl@world-aluminium.org" TargetMode="External"/><Relationship Id="rId2" Type="http://schemas.openxmlformats.org/officeDocument/2006/relationships/image" Target="../media/image12.jpg"/><Relationship Id="rId1" Type="http://schemas.openxmlformats.org/officeDocument/2006/relationships/slideLayout" Target="../slideLayouts/slideLayout7.xml"/><Relationship Id="rId4" Type="http://schemas.openxmlformats.org/officeDocument/2006/relationships/hyperlink" Target="http://www.world-aluminium.org/"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www.world-aluminium.org/media/filer_public/2020/03/16/final_spl_guidance_-16_mar_2020.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diagramData" Target="../diagrams/data5.xml"/><Relationship Id="rId18" Type="http://schemas.openxmlformats.org/officeDocument/2006/relationships/diagramData" Target="../diagrams/data6.xml"/><Relationship Id="rId3" Type="http://schemas.openxmlformats.org/officeDocument/2006/relationships/diagramData" Target="../diagrams/data3.xml"/><Relationship Id="rId21" Type="http://schemas.openxmlformats.org/officeDocument/2006/relationships/diagramColors" Target="../diagrams/colors6.xml"/><Relationship Id="rId7" Type="http://schemas.microsoft.com/office/2007/relationships/diagramDrawing" Target="../diagrams/drawing3.xml"/><Relationship Id="rId12" Type="http://schemas.microsoft.com/office/2007/relationships/diagramDrawing" Target="../diagrams/drawing4.xml"/><Relationship Id="rId17" Type="http://schemas.microsoft.com/office/2007/relationships/diagramDrawing" Target="../diagrams/drawing5.xml"/><Relationship Id="rId2" Type="http://schemas.openxmlformats.org/officeDocument/2006/relationships/notesSlide" Target="../notesSlides/notesSlide2.xml"/><Relationship Id="rId16" Type="http://schemas.openxmlformats.org/officeDocument/2006/relationships/diagramColors" Target="../diagrams/colors5.xml"/><Relationship Id="rId20" Type="http://schemas.openxmlformats.org/officeDocument/2006/relationships/diagramQuickStyle" Target="../diagrams/quickStyle6.xml"/><Relationship Id="rId1" Type="http://schemas.openxmlformats.org/officeDocument/2006/relationships/slideLayout" Target="../slideLayouts/slideLayout5.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5" Type="http://schemas.openxmlformats.org/officeDocument/2006/relationships/diagramQuickStyle" Target="../diagrams/quickStyle5.xml"/><Relationship Id="rId10" Type="http://schemas.openxmlformats.org/officeDocument/2006/relationships/diagramQuickStyle" Target="../diagrams/quickStyle4.xml"/><Relationship Id="rId19" Type="http://schemas.openxmlformats.org/officeDocument/2006/relationships/diagramLayout" Target="../diagrams/layout6.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diagramLayout" Target="../diagrams/layout5.xml"/><Relationship Id="rId22" Type="http://schemas.microsoft.com/office/2007/relationships/diagramDrawing" Target="../diagrams/drawing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18CBD-2D16-4FB6-BD9C-2012B950F8A3}"/>
              </a:ext>
            </a:extLst>
          </p:cNvPr>
          <p:cNvSpPr>
            <a:spLocks noGrp="1"/>
          </p:cNvSpPr>
          <p:nvPr>
            <p:ph type="ctrTitle"/>
          </p:nvPr>
        </p:nvSpPr>
        <p:spPr/>
        <p:txBody>
          <a:bodyPr/>
          <a:lstStyle/>
          <a:p>
            <a:r>
              <a:rPr lang="en-GB" dirty="0"/>
              <a:t>Sustainable SPL Management Guidance</a:t>
            </a:r>
          </a:p>
        </p:txBody>
      </p:sp>
      <p:sp>
        <p:nvSpPr>
          <p:cNvPr id="3" name="Subtitle 2">
            <a:extLst>
              <a:ext uri="{FF2B5EF4-FFF2-40B4-BE49-F238E27FC236}">
                <a16:creationId xmlns:a16="http://schemas.microsoft.com/office/drawing/2014/main" id="{A1DC6B79-C86D-4FBF-9191-F76C8232E266}"/>
              </a:ext>
            </a:extLst>
          </p:cNvPr>
          <p:cNvSpPr>
            <a:spLocks noGrp="1"/>
          </p:cNvSpPr>
          <p:nvPr>
            <p:ph type="subTitle" idx="1"/>
          </p:nvPr>
        </p:nvSpPr>
        <p:spPr/>
        <p:txBody>
          <a:bodyPr/>
          <a:lstStyle/>
          <a:p>
            <a:r>
              <a:rPr lang="en-GB" dirty="0"/>
              <a:t>Slide Deck</a:t>
            </a:r>
          </a:p>
          <a:p>
            <a:r>
              <a:rPr lang="en-GB" dirty="0"/>
              <a:t>November 2020</a:t>
            </a:r>
          </a:p>
        </p:txBody>
      </p:sp>
      <p:sp>
        <p:nvSpPr>
          <p:cNvPr id="5" name="TextBox 4">
            <a:extLst>
              <a:ext uri="{FF2B5EF4-FFF2-40B4-BE49-F238E27FC236}">
                <a16:creationId xmlns:a16="http://schemas.microsoft.com/office/drawing/2014/main" id="{49DA2A2F-A9D8-4C2F-B3EE-D368BBB2010B}"/>
              </a:ext>
            </a:extLst>
          </p:cNvPr>
          <p:cNvSpPr txBox="1"/>
          <p:nvPr/>
        </p:nvSpPr>
        <p:spPr>
          <a:xfrm>
            <a:off x="215776" y="7020197"/>
            <a:ext cx="9792841" cy="564578"/>
          </a:xfrm>
          <a:prstGeom prst="rect">
            <a:avLst/>
          </a:prstGeom>
          <a:noFill/>
        </p:spPr>
        <p:txBody>
          <a:bodyPr wrap="square">
            <a:spAutoFit/>
          </a:bodyPr>
          <a:lstStyle/>
          <a:p>
            <a:pPr marL="0" indent="0">
              <a:buNone/>
            </a:pPr>
            <a:r>
              <a:rPr lang="en-US" sz="1100" dirty="0">
                <a:solidFill>
                  <a:schemeClr val="tx1"/>
                </a:solidFill>
              </a:rPr>
              <a:t>The intellectual property rights to these data are owned by International Aluminium Institute (IAI). When used in presentations or publications the IAI has to be referenced as the owner of the data. The IAI shall not have any liability, duty or obligation for or relating to the data contained herein, any errors, inaccuracies, omissions in the data, or for any actions taken in reliance thereon. </a:t>
            </a:r>
            <a:endParaRPr lang="en-GB" sz="1100" dirty="0">
              <a:solidFill>
                <a:schemeClr val="tx1"/>
              </a:solidFill>
            </a:endParaRPr>
          </a:p>
        </p:txBody>
      </p:sp>
    </p:spTree>
    <p:extLst>
      <p:ext uri="{BB962C8B-B14F-4D97-AF65-F5344CB8AC3E}">
        <p14:creationId xmlns:p14="http://schemas.microsoft.com/office/powerpoint/2010/main" val="1153318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37125B1-2A61-4B56-9771-FD9FE2301E0F}"/>
              </a:ext>
            </a:extLst>
          </p:cNvPr>
          <p:cNvSpPr/>
          <p:nvPr/>
        </p:nvSpPr>
        <p:spPr>
          <a:xfrm>
            <a:off x="5499138" y="683493"/>
            <a:ext cx="945744" cy="8902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5" name="TextBox 21">
            <a:extLst>
              <a:ext uri="{FF2B5EF4-FFF2-40B4-BE49-F238E27FC236}">
                <a16:creationId xmlns:a16="http://schemas.microsoft.com/office/drawing/2014/main" id="{9FFA8E35-EAD5-45D0-A194-A3E64999036C}"/>
              </a:ext>
            </a:extLst>
          </p:cNvPr>
          <p:cNvSpPr txBox="1"/>
          <p:nvPr/>
        </p:nvSpPr>
        <p:spPr>
          <a:xfrm>
            <a:off x="7942129" y="3318900"/>
            <a:ext cx="2000712"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4"/>
                </a:solidFill>
                <a:latin typeface="Arial" panose="020B0604020202020204" pitchFamily="34" charset="0"/>
              </a:rPr>
              <a:t>ENVIRONMENTAL MANAGEMENT</a:t>
            </a:r>
          </a:p>
        </p:txBody>
      </p:sp>
      <p:sp>
        <p:nvSpPr>
          <p:cNvPr id="7" name="Oval 6">
            <a:extLst>
              <a:ext uri="{FF2B5EF4-FFF2-40B4-BE49-F238E27FC236}">
                <a16:creationId xmlns:a16="http://schemas.microsoft.com/office/drawing/2014/main" id="{D29ECFB8-B2D2-40F0-A0ED-E9C219E294C4}"/>
              </a:ext>
            </a:extLst>
          </p:cNvPr>
          <p:cNvSpPr/>
          <p:nvPr/>
        </p:nvSpPr>
        <p:spPr>
          <a:xfrm>
            <a:off x="8040915" y="2340921"/>
            <a:ext cx="945744" cy="8902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TextBox 39">
            <a:extLst>
              <a:ext uri="{FF2B5EF4-FFF2-40B4-BE49-F238E27FC236}">
                <a16:creationId xmlns:a16="http://schemas.microsoft.com/office/drawing/2014/main" id="{B75D5F9C-39C2-4356-84ED-B17D647CAB63}"/>
              </a:ext>
            </a:extLst>
          </p:cNvPr>
          <p:cNvSpPr txBox="1"/>
          <p:nvPr/>
        </p:nvSpPr>
        <p:spPr>
          <a:xfrm>
            <a:off x="5458266" y="3318900"/>
            <a:ext cx="2000712"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3"/>
                </a:solidFill>
                <a:latin typeface="Arial" panose="020B0604020202020204" pitchFamily="34" charset="0"/>
              </a:rPr>
              <a:t>GOOD GOVERNANCE</a:t>
            </a:r>
          </a:p>
        </p:txBody>
      </p:sp>
      <p:sp>
        <p:nvSpPr>
          <p:cNvPr id="10" name="Oval 9">
            <a:extLst>
              <a:ext uri="{FF2B5EF4-FFF2-40B4-BE49-F238E27FC236}">
                <a16:creationId xmlns:a16="http://schemas.microsoft.com/office/drawing/2014/main" id="{6AE3C198-48AF-491D-9186-3F6FAE8DA02F}"/>
              </a:ext>
            </a:extLst>
          </p:cNvPr>
          <p:cNvSpPr/>
          <p:nvPr/>
        </p:nvSpPr>
        <p:spPr>
          <a:xfrm>
            <a:off x="5557052" y="2340921"/>
            <a:ext cx="945744" cy="8902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1" name="TextBox 42">
            <a:extLst>
              <a:ext uri="{FF2B5EF4-FFF2-40B4-BE49-F238E27FC236}">
                <a16:creationId xmlns:a16="http://schemas.microsoft.com/office/drawing/2014/main" id="{C71EA3C7-1E5F-4990-AEFD-F7C82461D389}"/>
              </a:ext>
            </a:extLst>
          </p:cNvPr>
          <p:cNvSpPr txBox="1"/>
          <p:nvPr/>
        </p:nvSpPr>
        <p:spPr>
          <a:xfrm>
            <a:off x="7884215" y="1661471"/>
            <a:ext cx="1896925"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2"/>
                </a:solidFill>
                <a:latin typeface="Arial" panose="020B0604020202020204" pitchFamily="34" charset="0"/>
              </a:rPr>
              <a:t>HEALTH &amp; SAFETY</a:t>
            </a:r>
          </a:p>
        </p:txBody>
      </p:sp>
      <p:sp>
        <p:nvSpPr>
          <p:cNvPr id="13" name="Oval 12">
            <a:extLst>
              <a:ext uri="{FF2B5EF4-FFF2-40B4-BE49-F238E27FC236}">
                <a16:creationId xmlns:a16="http://schemas.microsoft.com/office/drawing/2014/main" id="{5B643A4C-975F-463D-96A4-CD6D5792D5C4}"/>
              </a:ext>
            </a:extLst>
          </p:cNvPr>
          <p:cNvSpPr/>
          <p:nvPr/>
        </p:nvSpPr>
        <p:spPr>
          <a:xfrm>
            <a:off x="7983001" y="683493"/>
            <a:ext cx="945744" cy="8902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TextBox 45">
            <a:extLst>
              <a:ext uri="{FF2B5EF4-FFF2-40B4-BE49-F238E27FC236}">
                <a16:creationId xmlns:a16="http://schemas.microsoft.com/office/drawing/2014/main" id="{236AB136-E5CE-488D-9444-84EE08E95E77}"/>
              </a:ext>
            </a:extLst>
          </p:cNvPr>
          <p:cNvSpPr txBox="1"/>
          <p:nvPr/>
        </p:nvSpPr>
        <p:spPr>
          <a:xfrm>
            <a:off x="5400352" y="1661472"/>
            <a:ext cx="2000712"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1"/>
                </a:solidFill>
                <a:latin typeface="Arial" panose="020B0604020202020204" pitchFamily="34" charset="0"/>
              </a:rPr>
              <a:t>LONG TERM PLANNING</a:t>
            </a:r>
          </a:p>
        </p:txBody>
      </p:sp>
      <p:sp>
        <p:nvSpPr>
          <p:cNvPr id="16" name="TextBox 21">
            <a:extLst>
              <a:ext uri="{FF2B5EF4-FFF2-40B4-BE49-F238E27FC236}">
                <a16:creationId xmlns:a16="http://schemas.microsoft.com/office/drawing/2014/main" id="{F11B82D7-4339-4122-A6FA-5B02D82B94D8}"/>
              </a:ext>
            </a:extLst>
          </p:cNvPr>
          <p:cNvSpPr txBox="1"/>
          <p:nvPr/>
        </p:nvSpPr>
        <p:spPr>
          <a:xfrm>
            <a:off x="7984663" y="6486008"/>
            <a:ext cx="2000712"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4"/>
                </a:solidFill>
                <a:latin typeface="Arial" panose="020B0604020202020204" pitchFamily="34" charset="0"/>
              </a:rPr>
              <a:t>UTILISATION IN INDSUTRY</a:t>
            </a:r>
          </a:p>
        </p:txBody>
      </p:sp>
      <p:sp>
        <p:nvSpPr>
          <p:cNvPr id="18" name="Oval 17">
            <a:extLst>
              <a:ext uri="{FF2B5EF4-FFF2-40B4-BE49-F238E27FC236}">
                <a16:creationId xmlns:a16="http://schemas.microsoft.com/office/drawing/2014/main" id="{67AE9341-D0F8-4D4B-B98B-F737F9E934C6}"/>
              </a:ext>
            </a:extLst>
          </p:cNvPr>
          <p:cNvSpPr/>
          <p:nvPr/>
        </p:nvSpPr>
        <p:spPr>
          <a:xfrm>
            <a:off x="8299473" y="5508029"/>
            <a:ext cx="945744" cy="8902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9" name="TextBox 39">
            <a:extLst>
              <a:ext uri="{FF2B5EF4-FFF2-40B4-BE49-F238E27FC236}">
                <a16:creationId xmlns:a16="http://schemas.microsoft.com/office/drawing/2014/main" id="{2918B563-5E79-4D4E-86E1-D00A72F69619}"/>
              </a:ext>
            </a:extLst>
          </p:cNvPr>
          <p:cNvSpPr txBox="1"/>
          <p:nvPr/>
        </p:nvSpPr>
        <p:spPr>
          <a:xfrm>
            <a:off x="5451017" y="6486008"/>
            <a:ext cx="2000712"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3"/>
                </a:solidFill>
                <a:latin typeface="Arial" panose="020B0604020202020204" pitchFamily="34" charset="0"/>
              </a:rPr>
              <a:t>TREATMENT OPTIONS</a:t>
            </a:r>
          </a:p>
        </p:txBody>
      </p:sp>
      <p:sp>
        <p:nvSpPr>
          <p:cNvPr id="21" name="Oval 20">
            <a:extLst>
              <a:ext uri="{FF2B5EF4-FFF2-40B4-BE49-F238E27FC236}">
                <a16:creationId xmlns:a16="http://schemas.microsoft.com/office/drawing/2014/main" id="{2FD329FE-6E03-437A-8681-68578B3E31EB}"/>
              </a:ext>
            </a:extLst>
          </p:cNvPr>
          <p:cNvSpPr/>
          <p:nvPr/>
        </p:nvSpPr>
        <p:spPr>
          <a:xfrm>
            <a:off x="5549803" y="5508029"/>
            <a:ext cx="945744" cy="8902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2" name="TextBox 42">
            <a:extLst>
              <a:ext uri="{FF2B5EF4-FFF2-40B4-BE49-F238E27FC236}">
                <a16:creationId xmlns:a16="http://schemas.microsoft.com/office/drawing/2014/main" id="{BCEF8225-FD21-49C8-A232-309A2A4F25A8}"/>
              </a:ext>
            </a:extLst>
          </p:cNvPr>
          <p:cNvSpPr txBox="1"/>
          <p:nvPr/>
        </p:nvSpPr>
        <p:spPr>
          <a:xfrm>
            <a:off x="7984663" y="4906402"/>
            <a:ext cx="2000712"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2"/>
                </a:solidFill>
                <a:latin typeface="Arial" panose="020B0604020202020204" pitchFamily="34" charset="0"/>
              </a:rPr>
              <a:t>END OF LIFE PRACTICES</a:t>
            </a:r>
          </a:p>
        </p:txBody>
      </p:sp>
      <p:sp>
        <p:nvSpPr>
          <p:cNvPr id="24" name="Oval 23">
            <a:extLst>
              <a:ext uri="{FF2B5EF4-FFF2-40B4-BE49-F238E27FC236}">
                <a16:creationId xmlns:a16="http://schemas.microsoft.com/office/drawing/2014/main" id="{ED77CB78-1944-41F4-99C4-B44CDC2B8317}"/>
              </a:ext>
            </a:extLst>
          </p:cNvPr>
          <p:cNvSpPr/>
          <p:nvPr/>
        </p:nvSpPr>
        <p:spPr>
          <a:xfrm>
            <a:off x="8287189" y="3928423"/>
            <a:ext cx="945744" cy="8902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5" name="TextBox 45">
            <a:extLst>
              <a:ext uri="{FF2B5EF4-FFF2-40B4-BE49-F238E27FC236}">
                <a16:creationId xmlns:a16="http://schemas.microsoft.com/office/drawing/2014/main" id="{3E3D57F8-072D-4D1E-B482-1E82D3476BD4}"/>
              </a:ext>
            </a:extLst>
          </p:cNvPr>
          <p:cNvSpPr txBox="1"/>
          <p:nvPr/>
        </p:nvSpPr>
        <p:spPr>
          <a:xfrm>
            <a:off x="5438733" y="4906402"/>
            <a:ext cx="2368376"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1"/>
                </a:solidFill>
                <a:latin typeface="Arial" panose="020B0604020202020204" pitchFamily="34" charset="0"/>
              </a:rPr>
              <a:t>HANDLING, STORAGE &amp; TRANSPORT</a:t>
            </a:r>
          </a:p>
        </p:txBody>
      </p:sp>
      <p:sp>
        <p:nvSpPr>
          <p:cNvPr id="27" name="Oval 26">
            <a:extLst>
              <a:ext uri="{FF2B5EF4-FFF2-40B4-BE49-F238E27FC236}">
                <a16:creationId xmlns:a16="http://schemas.microsoft.com/office/drawing/2014/main" id="{157D00FF-D966-4224-BE68-222718402B9B}"/>
              </a:ext>
            </a:extLst>
          </p:cNvPr>
          <p:cNvSpPr/>
          <p:nvPr/>
        </p:nvSpPr>
        <p:spPr>
          <a:xfrm>
            <a:off x="5537519" y="3928423"/>
            <a:ext cx="945744" cy="8902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8" name="Shape">
            <a:extLst>
              <a:ext uri="{FF2B5EF4-FFF2-40B4-BE49-F238E27FC236}">
                <a16:creationId xmlns:a16="http://schemas.microsoft.com/office/drawing/2014/main" id="{D2D85789-49AB-41EC-8E95-FFE0E87ABF56}"/>
              </a:ext>
            </a:extLst>
          </p:cNvPr>
          <p:cNvSpPr/>
          <p:nvPr/>
        </p:nvSpPr>
        <p:spPr>
          <a:xfrm>
            <a:off x="5638597" y="819281"/>
            <a:ext cx="641522" cy="603676"/>
          </a:xfrm>
          <a:custGeom>
            <a:avLst/>
            <a:gdLst/>
            <a:ahLst/>
            <a:cxnLst>
              <a:cxn ang="0">
                <a:pos x="wd2" y="hd2"/>
              </a:cxn>
              <a:cxn ang="5400000">
                <a:pos x="wd2" y="hd2"/>
              </a:cxn>
              <a:cxn ang="10800000">
                <a:pos x="wd2" y="hd2"/>
              </a:cxn>
              <a:cxn ang="16200000">
                <a:pos x="wd2" y="hd2"/>
              </a:cxn>
            </a:cxnLst>
            <a:rect l="0" t="0" r="r" b="b"/>
            <a:pathLst>
              <a:path w="21600" h="21600" extrusionOk="0">
                <a:moveTo>
                  <a:pt x="7198" y="7200"/>
                </a:moveTo>
                <a:cubicBezTo>
                  <a:pt x="6999" y="7200"/>
                  <a:pt x="6838" y="7361"/>
                  <a:pt x="6838" y="7560"/>
                </a:cubicBezTo>
                <a:lnTo>
                  <a:pt x="6838" y="8640"/>
                </a:lnTo>
                <a:lnTo>
                  <a:pt x="6118" y="8640"/>
                </a:lnTo>
                <a:lnTo>
                  <a:pt x="6118" y="6480"/>
                </a:lnTo>
                <a:cubicBezTo>
                  <a:pt x="6118" y="6282"/>
                  <a:pt x="6279" y="6120"/>
                  <a:pt x="6478" y="6120"/>
                </a:cubicBezTo>
                <a:lnTo>
                  <a:pt x="6838" y="6120"/>
                </a:lnTo>
                <a:cubicBezTo>
                  <a:pt x="7037" y="6120"/>
                  <a:pt x="7198" y="5959"/>
                  <a:pt x="7198" y="5760"/>
                </a:cubicBezTo>
                <a:lnTo>
                  <a:pt x="7198" y="4320"/>
                </a:lnTo>
                <a:cubicBezTo>
                  <a:pt x="7198" y="4122"/>
                  <a:pt x="7359" y="3960"/>
                  <a:pt x="7557" y="3960"/>
                </a:cubicBezTo>
                <a:lnTo>
                  <a:pt x="7917" y="3960"/>
                </a:lnTo>
                <a:lnTo>
                  <a:pt x="7917" y="4680"/>
                </a:lnTo>
                <a:lnTo>
                  <a:pt x="8637" y="4680"/>
                </a:lnTo>
                <a:lnTo>
                  <a:pt x="8637" y="3240"/>
                </a:lnTo>
                <a:cubicBezTo>
                  <a:pt x="8637" y="3041"/>
                  <a:pt x="8798" y="2880"/>
                  <a:pt x="8997" y="2880"/>
                </a:cubicBezTo>
                <a:lnTo>
                  <a:pt x="9717" y="2880"/>
                </a:lnTo>
                <a:lnTo>
                  <a:pt x="9717" y="10440"/>
                </a:lnTo>
                <a:lnTo>
                  <a:pt x="7917" y="10440"/>
                </a:lnTo>
                <a:cubicBezTo>
                  <a:pt x="7719" y="10440"/>
                  <a:pt x="7557" y="10278"/>
                  <a:pt x="7557" y="10080"/>
                </a:cubicBezTo>
                <a:lnTo>
                  <a:pt x="7557" y="7920"/>
                </a:lnTo>
                <a:lnTo>
                  <a:pt x="8277" y="7920"/>
                </a:lnTo>
                <a:lnTo>
                  <a:pt x="8277" y="7200"/>
                </a:lnTo>
                <a:cubicBezTo>
                  <a:pt x="8277" y="7200"/>
                  <a:pt x="7198" y="7200"/>
                  <a:pt x="7198" y="7200"/>
                </a:cubicBezTo>
                <a:close/>
                <a:moveTo>
                  <a:pt x="13315" y="6120"/>
                </a:moveTo>
                <a:lnTo>
                  <a:pt x="13315" y="5040"/>
                </a:lnTo>
                <a:cubicBezTo>
                  <a:pt x="13315" y="4841"/>
                  <a:pt x="13155" y="4680"/>
                  <a:pt x="12956" y="4680"/>
                </a:cubicBezTo>
                <a:lnTo>
                  <a:pt x="11876" y="4680"/>
                </a:lnTo>
                <a:lnTo>
                  <a:pt x="11876" y="2880"/>
                </a:lnTo>
                <a:lnTo>
                  <a:pt x="12596" y="2880"/>
                </a:lnTo>
                <a:cubicBezTo>
                  <a:pt x="12794" y="2880"/>
                  <a:pt x="12956" y="3041"/>
                  <a:pt x="12956" y="3240"/>
                </a:cubicBezTo>
                <a:lnTo>
                  <a:pt x="12956" y="3600"/>
                </a:lnTo>
                <a:cubicBezTo>
                  <a:pt x="12956" y="3799"/>
                  <a:pt x="13117" y="3960"/>
                  <a:pt x="13315" y="3960"/>
                </a:cubicBezTo>
                <a:lnTo>
                  <a:pt x="14035" y="3960"/>
                </a:lnTo>
                <a:cubicBezTo>
                  <a:pt x="14234" y="3960"/>
                  <a:pt x="14395" y="4122"/>
                  <a:pt x="14395" y="4320"/>
                </a:cubicBezTo>
                <a:lnTo>
                  <a:pt x="14395" y="5760"/>
                </a:lnTo>
                <a:cubicBezTo>
                  <a:pt x="14395" y="5959"/>
                  <a:pt x="14556" y="6120"/>
                  <a:pt x="14755" y="6120"/>
                </a:cubicBezTo>
                <a:lnTo>
                  <a:pt x="15115" y="6120"/>
                </a:lnTo>
                <a:cubicBezTo>
                  <a:pt x="15313" y="6120"/>
                  <a:pt x="15475" y="6282"/>
                  <a:pt x="15475" y="6480"/>
                </a:cubicBezTo>
                <a:lnTo>
                  <a:pt x="15475" y="7920"/>
                </a:lnTo>
                <a:lnTo>
                  <a:pt x="12956" y="7920"/>
                </a:lnTo>
                <a:cubicBezTo>
                  <a:pt x="12757" y="7920"/>
                  <a:pt x="12596" y="8081"/>
                  <a:pt x="12596" y="8280"/>
                </a:cubicBezTo>
                <a:lnTo>
                  <a:pt x="12596" y="9000"/>
                </a:lnTo>
                <a:lnTo>
                  <a:pt x="13315" y="9000"/>
                </a:lnTo>
                <a:lnTo>
                  <a:pt x="13315" y="8640"/>
                </a:lnTo>
                <a:lnTo>
                  <a:pt x="14035" y="8640"/>
                </a:lnTo>
                <a:lnTo>
                  <a:pt x="14035" y="10080"/>
                </a:lnTo>
                <a:cubicBezTo>
                  <a:pt x="14035" y="10278"/>
                  <a:pt x="13874" y="10440"/>
                  <a:pt x="13675" y="10440"/>
                </a:cubicBezTo>
                <a:lnTo>
                  <a:pt x="11876" y="10440"/>
                </a:lnTo>
                <a:lnTo>
                  <a:pt x="11876" y="5400"/>
                </a:lnTo>
                <a:lnTo>
                  <a:pt x="12596" y="5400"/>
                </a:lnTo>
                <a:lnTo>
                  <a:pt x="12596" y="6120"/>
                </a:lnTo>
                <a:cubicBezTo>
                  <a:pt x="12596" y="6120"/>
                  <a:pt x="13315" y="6120"/>
                  <a:pt x="13315" y="6120"/>
                </a:cubicBezTo>
                <a:close/>
                <a:moveTo>
                  <a:pt x="15515" y="11633"/>
                </a:moveTo>
                <a:cubicBezTo>
                  <a:pt x="15457" y="11695"/>
                  <a:pt x="15423" y="11775"/>
                  <a:pt x="15418" y="11857"/>
                </a:cubicBezTo>
                <a:cubicBezTo>
                  <a:pt x="14267" y="13605"/>
                  <a:pt x="14178" y="14080"/>
                  <a:pt x="13972" y="15176"/>
                </a:cubicBezTo>
                <a:cubicBezTo>
                  <a:pt x="13935" y="15372"/>
                  <a:pt x="13894" y="15590"/>
                  <a:pt x="13841" y="15843"/>
                </a:cubicBezTo>
                <a:cubicBezTo>
                  <a:pt x="13755" y="16265"/>
                  <a:pt x="13404" y="16560"/>
                  <a:pt x="12988" y="16560"/>
                </a:cubicBezTo>
                <a:lnTo>
                  <a:pt x="12305" y="16560"/>
                </a:lnTo>
                <a:lnTo>
                  <a:pt x="13257" y="11160"/>
                </a:lnTo>
                <a:lnTo>
                  <a:pt x="13675" y="11160"/>
                </a:lnTo>
                <a:cubicBezTo>
                  <a:pt x="14271" y="11160"/>
                  <a:pt x="14755" y="10676"/>
                  <a:pt x="14755" y="10080"/>
                </a:cubicBezTo>
                <a:lnTo>
                  <a:pt x="14755" y="8640"/>
                </a:lnTo>
                <a:lnTo>
                  <a:pt x="15835" y="8640"/>
                </a:lnTo>
                <a:cubicBezTo>
                  <a:pt x="16034" y="8640"/>
                  <a:pt x="16195" y="8479"/>
                  <a:pt x="16195" y="8280"/>
                </a:cubicBezTo>
                <a:lnTo>
                  <a:pt x="16195" y="6480"/>
                </a:lnTo>
                <a:cubicBezTo>
                  <a:pt x="16195" y="5884"/>
                  <a:pt x="15710" y="5400"/>
                  <a:pt x="15115" y="5400"/>
                </a:cubicBezTo>
                <a:lnTo>
                  <a:pt x="15115" y="4320"/>
                </a:lnTo>
                <a:cubicBezTo>
                  <a:pt x="15115" y="3725"/>
                  <a:pt x="14631" y="3240"/>
                  <a:pt x="14035" y="3240"/>
                </a:cubicBezTo>
                <a:lnTo>
                  <a:pt x="13675" y="3240"/>
                </a:lnTo>
                <a:cubicBezTo>
                  <a:pt x="13675" y="2645"/>
                  <a:pt x="13191" y="2160"/>
                  <a:pt x="12596" y="2160"/>
                </a:cubicBezTo>
                <a:lnTo>
                  <a:pt x="11516" y="2160"/>
                </a:lnTo>
                <a:cubicBezTo>
                  <a:pt x="11317" y="2160"/>
                  <a:pt x="11156" y="2321"/>
                  <a:pt x="11156" y="2520"/>
                </a:cubicBezTo>
                <a:lnTo>
                  <a:pt x="11156" y="10800"/>
                </a:lnTo>
                <a:cubicBezTo>
                  <a:pt x="11156" y="10999"/>
                  <a:pt x="11317" y="11160"/>
                  <a:pt x="11516" y="11160"/>
                </a:cubicBezTo>
                <a:lnTo>
                  <a:pt x="12527" y="11160"/>
                </a:lnTo>
                <a:lnTo>
                  <a:pt x="11574" y="16560"/>
                </a:lnTo>
                <a:lnTo>
                  <a:pt x="10018" y="16560"/>
                </a:lnTo>
                <a:lnTo>
                  <a:pt x="9066" y="11160"/>
                </a:lnTo>
                <a:lnTo>
                  <a:pt x="10077" y="11160"/>
                </a:lnTo>
                <a:cubicBezTo>
                  <a:pt x="10276" y="11160"/>
                  <a:pt x="10437" y="10999"/>
                  <a:pt x="10437" y="10800"/>
                </a:cubicBezTo>
                <a:lnTo>
                  <a:pt x="10437" y="2520"/>
                </a:lnTo>
                <a:cubicBezTo>
                  <a:pt x="10437" y="2321"/>
                  <a:pt x="10276" y="2160"/>
                  <a:pt x="10077" y="2160"/>
                </a:cubicBezTo>
                <a:lnTo>
                  <a:pt x="8997" y="2160"/>
                </a:lnTo>
                <a:cubicBezTo>
                  <a:pt x="8402" y="2160"/>
                  <a:pt x="7917" y="2645"/>
                  <a:pt x="7917" y="3240"/>
                </a:cubicBezTo>
                <a:lnTo>
                  <a:pt x="7557" y="3240"/>
                </a:lnTo>
                <a:cubicBezTo>
                  <a:pt x="6962" y="3240"/>
                  <a:pt x="6478" y="3725"/>
                  <a:pt x="6478" y="4320"/>
                </a:cubicBezTo>
                <a:lnTo>
                  <a:pt x="6478" y="5400"/>
                </a:lnTo>
                <a:cubicBezTo>
                  <a:pt x="5882" y="5400"/>
                  <a:pt x="5398" y="5884"/>
                  <a:pt x="5398" y="6480"/>
                </a:cubicBezTo>
                <a:lnTo>
                  <a:pt x="5398" y="9000"/>
                </a:lnTo>
                <a:cubicBezTo>
                  <a:pt x="5398" y="9199"/>
                  <a:pt x="5559" y="9360"/>
                  <a:pt x="5758" y="9360"/>
                </a:cubicBezTo>
                <a:lnTo>
                  <a:pt x="6838" y="9360"/>
                </a:lnTo>
                <a:lnTo>
                  <a:pt x="6838" y="10080"/>
                </a:lnTo>
                <a:cubicBezTo>
                  <a:pt x="6838" y="10676"/>
                  <a:pt x="7322" y="11160"/>
                  <a:pt x="7917" y="11160"/>
                </a:cubicBezTo>
                <a:lnTo>
                  <a:pt x="8335" y="11160"/>
                </a:lnTo>
                <a:lnTo>
                  <a:pt x="9288" y="16560"/>
                </a:lnTo>
                <a:lnTo>
                  <a:pt x="8605" y="16560"/>
                </a:lnTo>
                <a:cubicBezTo>
                  <a:pt x="8189" y="16560"/>
                  <a:pt x="7838" y="16265"/>
                  <a:pt x="7751" y="15842"/>
                </a:cubicBezTo>
                <a:cubicBezTo>
                  <a:pt x="7699" y="15590"/>
                  <a:pt x="7658" y="15372"/>
                  <a:pt x="7621" y="15176"/>
                </a:cubicBezTo>
                <a:cubicBezTo>
                  <a:pt x="7415" y="14080"/>
                  <a:pt x="7326" y="13605"/>
                  <a:pt x="6175" y="11857"/>
                </a:cubicBezTo>
                <a:cubicBezTo>
                  <a:pt x="6170" y="11775"/>
                  <a:pt x="6136" y="11695"/>
                  <a:pt x="6078" y="11633"/>
                </a:cubicBezTo>
                <a:cubicBezTo>
                  <a:pt x="4943" y="10431"/>
                  <a:pt x="4319" y="8857"/>
                  <a:pt x="4319" y="7200"/>
                </a:cubicBezTo>
                <a:cubicBezTo>
                  <a:pt x="4319" y="3627"/>
                  <a:pt x="7225" y="720"/>
                  <a:pt x="10796" y="720"/>
                </a:cubicBezTo>
                <a:cubicBezTo>
                  <a:pt x="14368" y="720"/>
                  <a:pt x="17274" y="3627"/>
                  <a:pt x="17274" y="7200"/>
                </a:cubicBezTo>
                <a:cubicBezTo>
                  <a:pt x="17274" y="8857"/>
                  <a:pt x="16650" y="10431"/>
                  <a:pt x="15515" y="11633"/>
                </a:cubicBezTo>
                <a:cubicBezTo>
                  <a:pt x="15515" y="11633"/>
                  <a:pt x="15515" y="11633"/>
                  <a:pt x="15515" y="11633"/>
                </a:cubicBezTo>
                <a:close/>
                <a:moveTo>
                  <a:pt x="12956" y="18000"/>
                </a:moveTo>
                <a:lnTo>
                  <a:pt x="8637" y="18000"/>
                </a:lnTo>
                <a:cubicBezTo>
                  <a:pt x="8439" y="18000"/>
                  <a:pt x="8277" y="17838"/>
                  <a:pt x="8277" y="17640"/>
                </a:cubicBezTo>
                <a:cubicBezTo>
                  <a:pt x="8277" y="17441"/>
                  <a:pt x="8439" y="17280"/>
                  <a:pt x="8637" y="17280"/>
                </a:cubicBezTo>
                <a:lnTo>
                  <a:pt x="12956" y="17280"/>
                </a:lnTo>
                <a:cubicBezTo>
                  <a:pt x="13154" y="17280"/>
                  <a:pt x="13315" y="17441"/>
                  <a:pt x="13315" y="17640"/>
                </a:cubicBezTo>
                <a:cubicBezTo>
                  <a:pt x="13315" y="17838"/>
                  <a:pt x="13154" y="18000"/>
                  <a:pt x="12956" y="18000"/>
                </a:cubicBezTo>
                <a:cubicBezTo>
                  <a:pt x="12956" y="18000"/>
                  <a:pt x="12956" y="18000"/>
                  <a:pt x="12956" y="18000"/>
                </a:cubicBezTo>
                <a:close/>
                <a:moveTo>
                  <a:pt x="12596" y="19440"/>
                </a:moveTo>
                <a:lnTo>
                  <a:pt x="8997" y="19440"/>
                </a:lnTo>
                <a:cubicBezTo>
                  <a:pt x="8798" y="19440"/>
                  <a:pt x="8637" y="19278"/>
                  <a:pt x="8637" y="19080"/>
                </a:cubicBezTo>
                <a:cubicBezTo>
                  <a:pt x="8637" y="18881"/>
                  <a:pt x="8798" y="18720"/>
                  <a:pt x="8997" y="18720"/>
                </a:cubicBezTo>
                <a:lnTo>
                  <a:pt x="12596" y="18720"/>
                </a:lnTo>
                <a:cubicBezTo>
                  <a:pt x="12794" y="18720"/>
                  <a:pt x="12956" y="18881"/>
                  <a:pt x="12956" y="19080"/>
                </a:cubicBezTo>
                <a:cubicBezTo>
                  <a:pt x="12956" y="19278"/>
                  <a:pt x="12794" y="19440"/>
                  <a:pt x="12596" y="19440"/>
                </a:cubicBezTo>
                <a:cubicBezTo>
                  <a:pt x="12596" y="19440"/>
                  <a:pt x="12596" y="19440"/>
                  <a:pt x="12596" y="19440"/>
                </a:cubicBezTo>
                <a:close/>
                <a:moveTo>
                  <a:pt x="12236" y="20880"/>
                </a:moveTo>
                <a:lnTo>
                  <a:pt x="9357" y="20880"/>
                </a:lnTo>
                <a:cubicBezTo>
                  <a:pt x="9158" y="20880"/>
                  <a:pt x="8997" y="20718"/>
                  <a:pt x="8997" y="20520"/>
                </a:cubicBezTo>
                <a:cubicBezTo>
                  <a:pt x="8997" y="20321"/>
                  <a:pt x="9158" y="20160"/>
                  <a:pt x="9357" y="20160"/>
                </a:cubicBezTo>
                <a:lnTo>
                  <a:pt x="12236" y="20160"/>
                </a:lnTo>
                <a:cubicBezTo>
                  <a:pt x="12434" y="20160"/>
                  <a:pt x="12596" y="20321"/>
                  <a:pt x="12596" y="20520"/>
                </a:cubicBezTo>
                <a:cubicBezTo>
                  <a:pt x="12596" y="20718"/>
                  <a:pt x="12434" y="20880"/>
                  <a:pt x="12236" y="20880"/>
                </a:cubicBezTo>
                <a:cubicBezTo>
                  <a:pt x="12236" y="20880"/>
                  <a:pt x="12236" y="20880"/>
                  <a:pt x="12236" y="20880"/>
                </a:cubicBezTo>
                <a:close/>
                <a:moveTo>
                  <a:pt x="20880" y="10440"/>
                </a:moveTo>
                <a:cubicBezTo>
                  <a:pt x="20739" y="10444"/>
                  <a:pt x="20595" y="10527"/>
                  <a:pt x="20539" y="10666"/>
                </a:cubicBezTo>
                <a:lnTo>
                  <a:pt x="20218" y="11469"/>
                </a:lnTo>
                <a:lnTo>
                  <a:pt x="19421" y="8545"/>
                </a:lnTo>
                <a:cubicBezTo>
                  <a:pt x="19381" y="8401"/>
                  <a:pt x="19257" y="8296"/>
                  <a:pt x="19109" y="8282"/>
                </a:cubicBezTo>
                <a:cubicBezTo>
                  <a:pt x="18958" y="8266"/>
                  <a:pt x="18819" y="8346"/>
                  <a:pt x="18752" y="8479"/>
                </a:cubicBezTo>
                <a:lnTo>
                  <a:pt x="17771" y="10440"/>
                </a:lnTo>
                <a:lnTo>
                  <a:pt x="17221" y="10440"/>
                </a:lnTo>
                <a:cubicBezTo>
                  <a:pt x="17724" y="9446"/>
                  <a:pt x="17994" y="8341"/>
                  <a:pt x="17994" y="7200"/>
                </a:cubicBezTo>
                <a:cubicBezTo>
                  <a:pt x="17994" y="3230"/>
                  <a:pt x="14765" y="0"/>
                  <a:pt x="10796" y="0"/>
                </a:cubicBezTo>
                <a:cubicBezTo>
                  <a:pt x="6827" y="0"/>
                  <a:pt x="3599" y="3230"/>
                  <a:pt x="3599" y="7200"/>
                </a:cubicBezTo>
                <a:cubicBezTo>
                  <a:pt x="3599" y="8342"/>
                  <a:pt x="3869" y="9446"/>
                  <a:pt x="4373" y="10441"/>
                </a:cubicBezTo>
                <a:lnTo>
                  <a:pt x="4326" y="10440"/>
                </a:lnTo>
                <a:cubicBezTo>
                  <a:pt x="4181" y="10444"/>
                  <a:pt x="4040" y="10527"/>
                  <a:pt x="3984" y="10666"/>
                </a:cubicBezTo>
                <a:lnTo>
                  <a:pt x="3663" y="11469"/>
                </a:lnTo>
                <a:lnTo>
                  <a:pt x="2866" y="8545"/>
                </a:lnTo>
                <a:cubicBezTo>
                  <a:pt x="2827" y="8401"/>
                  <a:pt x="2703" y="8296"/>
                  <a:pt x="2555" y="8282"/>
                </a:cubicBezTo>
                <a:cubicBezTo>
                  <a:pt x="2402" y="8266"/>
                  <a:pt x="2264" y="8346"/>
                  <a:pt x="2197" y="8479"/>
                </a:cubicBezTo>
                <a:lnTo>
                  <a:pt x="1217" y="10440"/>
                </a:lnTo>
                <a:lnTo>
                  <a:pt x="0" y="10440"/>
                </a:lnTo>
                <a:lnTo>
                  <a:pt x="0" y="11160"/>
                </a:lnTo>
                <a:lnTo>
                  <a:pt x="1440" y="11160"/>
                </a:lnTo>
                <a:cubicBezTo>
                  <a:pt x="1576" y="11160"/>
                  <a:pt x="1700" y="11083"/>
                  <a:pt x="1761" y="10961"/>
                </a:cubicBezTo>
                <a:lnTo>
                  <a:pt x="2419" y="9644"/>
                </a:lnTo>
                <a:lnTo>
                  <a:pt x="3252" y="12695"/>
                </a:lnTo>
                <a:cubicBezTo>
                  <a:pt x="3292" y="12844"/>
                  <a:pt x="3424" y="12950"/>
                  <a:pt x="3578" y="12959"/>
                </a:cubicBezTo>
                <a:cubicBezTo>
                  <a:pt x="3585" y="12960"/>
                  <a:pt x="3592" y="12960"/>
                  <a:pt x="3599" y="12960"/>
                </a:cubicBezTo>
                <a:cubicBezTo>
                  <a:pt x="3745" y="12960"/>
                  <a:pt x="3878" y="12871"/>
                  <a:pt x="3933" y="12734"/>
                </a:cubicBezTo>
                <a:lnTo>
                  <a:pt x="4560" y="11165"/>
                </a:lnTo>
                <a:lnTo>
                  <a:pt x="4802" y="11170"/>
                </a:lnTo>
                <a:cubicBezTo>
                  <a:pt x="4987" y="11447"/>
                  <a:pt x="5185" y="11717"/>
                  <a:pt x="5409" y="11969"/>
                </a:cubicBezTo>
                <a:cubicBezTo>
                  <a:pt x="5419" y="12008"/>
                  <a:pt x="5436" y="12046"/>
                  <a:pt x="5459" y="12080"/>
                </a:cubicBezTo>
                <a:cubicBezTo>
                  <a:pt x="6640" y="13852"/>
                  <a:pt x="6709" y="14219"/>
                  <a:pt x="6914" y="15309"/>
                </a:cubicBezTo>
                <a:cubicBezTo>
                  <a:pt x="6952" y="15510"/>
                  <a:pt x="6994" y="15732"/>
                  <a:pt x="7047" y="15988"/>
                </a:cubicBezTo>
                <a:cubicBezTo>
                  <a:pt x="7138" y="16434"/>
                  <a:pt x="7399" y="16798"/>
                  <a:pt x="7751" y="17025"/>
                </a:cubicBezTo>
                <a:cubicBezTo>
                  <a:pt x="7630" y="17200"/>
                  <a:pt x="7557" y="17411"/>
                  <a:pt x="7557" y="17640"/>
                </a:cubicBezTo>
                <a:cubicBezTo>
                  <a:pt x="7557" y="18024"/>
                  <a:pt x="7760" y="18359"/>
                  <a:pt x="8062" y="18551"/>
                </a:cubicBezTo>
                <a:cubicBezTo>
                  <a:pt x="7972" y="18708"/>
                  <a:pt x="7917" y="18887"/>
                  <a:pt x="7917" y="19080"/>
                </a:cubicBezTo>
                <a:cubicBezTo>
                  <a:pt x="7917" y="19464"/>
                  <a:pt x="8120" y="19799"/>
                  <a:pt x="8422" y="19991"/>
                </a:cubicBezTo>
                <a:cubicBezTo>
                  <a:pt x="8332" y="20148"/>
                  <a:pt x="8277" y="20327"/>
                  <a:pt x="8277" y="20520"/>
                </a:cubicBezTo>
                <a:cubicBezTo>
                  <a:pt x="8277" y="21116"/>
                  <a:pt x="8761" y="21600"/>
                  <a:pt x="9357" y="21600"/>
                </a:cubicBezTo>
                <a:lnTo>
                  <a:pt x="12236" y="21600"/>
                </a:lnTo>
                <a:cubicBezTo>
                  <a:pt x="12831" y="21600"/>
                  <a:pt x="13315" y="21116"/>
                  <a:pt x="13315" y="20520"/>
                </a:cubicBezTo>
                <a:cubicBezTo>
                  <a:pt x="13315" y="20327"/>
                  <a:pt x="13261" y="20148"/>
                  <a:pt x="13171" y="19991"/>
                </a:cubicBezTo>
                <a:cubicBezTo>
                  <a:pt x="13473" y="19799"/>
                  <a:pt x="13675" y="19464"/>
                  <a:pt x="13675" y="19080"/>
                </a:cubicBezTo>
                <a:cubicBezTo>
                  <a:pt x="13675" y="18887"/>
                  <a:pt x="13620" y="18708"/>
                  <a:pt x="13531" y="18551"/>
                </a:cubicBezTo>
                <a:cubicBezTo>
                  <a:pt x="13833" y="18359"/>
                  <a:pt x="14035" y="18024"/>
                  <a:pt x="14035" y="17640"/>
                </a:cubicBezTo>
                <a:cubicBezTo>
                  <a:pt x="14035" y="17411"/>
                  <a:pt x="13963" y="17200"/>
                  <a:pt x="13842" y="17025"/>
                </a:cubicBezTo>
                <a:cubicBezTo>
                  <a:pt x="14194" y="16798"/>
                  <a:pt x="14455" y="16435"/>
                  <a:pt x="14546" y="15989"/>
                </a:cubicBezTo>
                <a:cubicBezTo>
                  <a:pt x="14599" y="15732"/>
                  <a:pt x="14641" y="15510"/>
                  <a:pt x="14679" y="15309"/>
                </a:cubicBezTo>
                <a:cubicBezTo>
                  <a:pt x="14884" y="14219"/>
                  <a:pt x="14953" y="13852"/>
                  <a:pt x="16134" y="12080"/>
                </a:cubicBezTo>
                <a:cubicBezTo>
                  <a:pt x="16157" y="12046"/>
                  <a:pt x="16174" y="12008"/>
                  <a:pt x="16183" y="11969"/>
                </a:cubicBezTo>
                <a:cubicBezTo>
                  <a:pt x="16410" y="11714"/>
                  <a:pt x="16611" y="11441"/>
                  <a:pt x="16798" y="11160"/>
                </a:cubicBezTo>
                <a:lnTo>
                  <a:pt x="17994" y="11160"/>
                </a:lnTo>
                <a:cubicBezTo>
                  <a:pt x="18130" y="11160"/>
                  <a:pt x="18255" y="11083"/>
                  <a:pt x="18316" y="10961"/>
                </a:cubicBezTo>
                <a:lnTo>
                  <a:pt x="18974" y="9644"/>
                </a:lnTo>
                <a:lnTo>
                  <a:pt x="19806" y="12695"/>
                </a:lnTo>
                <a:cubicBezTo>
                  <a:pt x="19847" y="12844"/>
                  <a:pt x="19978" y="12951"/>
                  <a:pt x="20133" y="12959"/>
                </a:cubicBezTo>
                <a:cubicBezTo>
                  <a:pt x="20140" y="12960"/>
                  <a:pt x="20147" y="12960"/>
                  <a:pt x="20153" y="12960"/>
                </a:cubicBezTo>
                <a:cubicBezTo>
                  <a:pt x="20300" y="12960"/>
                  <a:pt x="20433" y="12871"/>
                  <a:pt x="20488" y="12734"/>
                </a:cubicBezTo>
                <a:lnTo>
                  <a:pt x="21115" y="11165"/>
                </a:lnTo>
                <a:lnTo>
                  <a:pt x="21586" y="11175"/>
                </a:lnTo>
                <a:lnTo>
                  <a:pt x="21600" y="10455"/>
                </a:lnTo>
                <a:cubicBezTo>
                  <a:pt x="21600" y="10455"/>
                  <a:pt x="20880" y="10440"/>
                  <a:pt x="20880" y="10440"/>
                </a:cubicBezTo>
                <a:close/>
              </a:path>
            </a:pathLst>
          </a:custGeom>
          <a:solidFill>
            <a:schemeClr val="bg1"/>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a:p>
        </p:txBody>
      </p:sp>
      <p:sp>
        <p:nvSpPr>
          <p:cNvPr id="29" name="Shape">
            <a:extLst>
              <a:ext uri="{FF2B5EF4-FFF2-40B4-BE49-F238E27FC236}">
                <a16:creationId xmlns:a16="http://schemas.microsoft.com/office/drawing/2014/main" id="{F4B3F9DE-9E21-48AE-9BAE-E61B5C4CCA4A}"/>
              </a:ext>
            </a:extLst>
          </p:cNvPr>
          <p:cNvSpPr/>
          <p:nvPr/>
        </p:nvSpPr>
        <p:spPr>
          <a:xfrm>
            <a:off x="5676162" y="4159526"/>
            <a:ext cx="647266" cy="415365"/>
          </a:xfrm>
          <a:custGeom>
            <a:avLst/>
            <a:gdLst/>
            <a:ahLst/>
            <a:cxnLst>
              <a:cxn ang="0">
                <a:pos x="wd2" y="hd2"/>
              </a:cxn>
              <a:cxn ang="5400000">
                <a:pos x="wd2" y="hd2"/>
              </a:cxn>
              <a:cxn ang="10800000">
                <a:pos x="wd2" y="hd2"/>
              </a:cxn>
              <a:cxn ang="16200000">
                <a:pos x="wd2" y="hd2"/>
              </a:cxn>
            </a:cxnLst>
            <a:rect l="0" t="0" r="r" b="b"/>
            <a:pathLst>
              <a:path w="21600" h="21600" extrusionOk="0">
                <a:moveTo>
                  <a:pt x="21437" y="6942"/>
                </a:moveTo>
                <a:lnTo>
                  <a:pt x="18288" y="3116"/>
                </a:lnTo>
                <a:cubicBezTo>
                  <a:pt x="18209" y="3019"/>
                  <a:pt x="18112" y="2968"/>
                  <a:pt x="18007" y="2968"/>
                </a:cubicBezTo>
                <a:lnTo>
                  <a:pt x="14303" y="2968"/>
                </a:lnTo>
                <a:lnTo>
                  <a:pt x="14303" y="645"/>
                </a:lnTo>
                <a:cubicBezTo>
                  <a:pt x="14303" y="290"/>
                  <a:pt x="14105" y="0"/>
                  <a:pt x="13863" y="0"/>
                </a:cubicBezTo>
                <a:lnTo>
                  <a:pt x="2661" y="0"/>
                </a:lnTo>
                <a:cubicBezTo>
                  <a:pt x="2419" y="0"/>
                  <a:pt x="2221" y="290"/>
                  <a:pt x="2221" y="645"/>
                </a:cubicBezTo>
                <a:lnTo>
                  <a:pt x="2221" y="5368"/>
                </a:lnTo>
                <a:cubicBezTo>
                  <a:pt x="2221" y="5722"/>
                  <a:pt x="2419" y="6013"/>
                  <a:pt x="2661" y="6013"/>
                </a:cubicBezTo>
                <a:cubicBezTo>
                  <a:pt x="2903" y="6013"/>
                  <a:pt x="3101" y="5722"/>
                  <a:pt x="3101" y="5368"/>
                </a:cubicBezTo>
                <a:lnTo>
                  <a:pt x="3101" y="1290"/>
                </a:lnTo>
                <a:lnTo>
                  <a:pt x="13428" y="1290"/>
                </a:lnTo>
                <a:lnTo>
                  <a:pt x="13428" y="16587"/>
                </a:lnTo>
                <a:lnTo>
                  <a:pt x="9822" y="16587"/>
                </a:lnTo>
                <a:cubicBezTo>
                  <a:pt x="9580" y="16587"/>
                  <a:pt x="9382" y="16878"/>
                  <a:pt x="9382" y="17232"/>
                </a:cubicBezTo>
                <a:cubicBezTo>
                  <a:pt x="9382" y="17587"/>
                  <a:pt x="9580" y="17878"/>
                  <a:pt x="9822" y="17878"/>
                </a:cubicBezTo>
                <a:lnTo>
                  <a:pt x="15192" y="17878"/>
                </a:lnTo>
                <a:cubicBezTo>
                  <a:pt x="15434" y="17878"/>
                  <a:pt x="15632" y="17587"/>
                  <a:pt x="15632" y="17232"/>
                </a:cubicBezTo>
                <a:cubicBezTo>
                  <a:pt x="15632" y="16878"/>
                  <a:pt x="15434" y="16587"/>
                  <a:pt x="15192" y="16587"/>
                </a:cubicBezTo>
                <a:lnTo>
                  <a:pt x="14308" y="16587"/>
                </a:lnTo>
                <a:lnTo>
                  <a:pt x="14308" y="4258"/>
                </a:lnTo>
                <a:lnTo>
                  <a:pt x="17853" y="4258"/>
                </a:lnTo>
                <a:lnTo>
                  <a:pt x="20720" y="7742"/>
                </a:lnTo>
                <a:lnTo>
                  <a:pt x="20690" y="16574"/>
                </a:lnTo>
                <a:lnTo>
                  <a:pt x="20232" y="16574"/>
                </a:lnTo>
                <a:cubicBezTo>
                  <a:pt x="19990" y="16574"/>
                  <a:pt x="19792" y="16865"/>
                  <a:pt x="19792" y="17220"/>
                </a:cubicBezTo>
                <a:cubicBezTo>
                  <a:pt x="19792" y="17574"/>
                  <a:pt x="19990" y="17865"/>
                  <a:pt x="20232" y="17865"/>
                </a:cubicBezTo>
                <a:lnTo>
                  <a:pt x="21125" y="17865"/>
                </a:lnTo>
                <a:cubicBezTo>
                  <a:pt x="21367" y="17865"/>
                  <a:pt x="21565" y="17581"/>
                  <a:pt x="21565" y="17226"/>
                </a:cubicBezTo>
                <a:lnTo>
                  <a:pt x="21600" y="7445"/>
                </a:lnTo>
                <a:cubicBezTo>
                  <a:pt x="21596" y="7252"/>
                  <a:pt x="21538" y="7065"/>
                  <a:pt x="21437" y="6942"/>
                </a:cubicBezTo>
                <a:cubicBezTo>
                  <a:pt x="21437" y="6942"/>
                  <a:pt x="21437" y="6942"/>
                  <a:pt x="21437" y="6942"/>
                </a:cubicBezTo>
                <a:close/>
                <a:moveTo>
                  <a:pt x="2230" y="7813"/>
                </a:moveTo>
                <a:lnTo>
                  <a:pt x="7565" y="7813"/>
                </a:lnTo>
                <a:cubicBezTo>
                  <a:pt x="7807" y="7813"/>
                  <a:pt x="8005" y="7522"/>
                  <a:pt x="8005" y="7168"/>
                </a:cubicBezTo>
                <a:cubicBezTo>
                  <a:pt x="8005" y="6813"/>
                  <a:pt x="7807" y="6523"/>
                  <a:pt x="7565" y="6523"/>
                </a:cubicBezTo>
                <a:lnTo>
                  <a:pt x="2230" y="6523"/>
                </a:lnTo>
                <a:cubicBezTo>
                  <a:pt x="1988" y="6523"/>
                  <a:pt x="1790" y="6813"/>
                  <a:pt x="1790" y="7168"/>
                </a:cubicBezTo>
                <a:cubicBezTo>
                  <a:pt x="1790" y="7522"/>
                  <a:pt x="1988" y="7813"/>
                  <a:pt x="2230" y="7813"/>
                </a:cubicBezTo>
                <a:cubicBezTo>
                  <a:pt x="2230" y="7813"/>
                  <a:pt x="2230" y="7813"/>
                  <a:pt x="2230" y="7813"/>
                </a:cubicBezTo>
                <a:close/>
                <a:moveTo>
                  <a:pt x="1333" y="10742"/>
                </a:moveTo>
                <a:lnTo>
                  <a:pt x="6668" y="10787"/>
                </a:lnTo>
                <a:cubicBezTo>
                  <a:pt x="6910" y="10787"/>
                  <a:pt x="7108" y="10503"/>
                  <a:pt x="7112" y="10148"/>
                </a:cubicBezTo>
                <a:cubicBezTo>
                  <a:pt x="7117" y="9787"/>
                  <a:pt x="6919" y="9497"/>
                  <a:pt x="6677" y="9497"/>
                </a:cubicBezTo>
                <a:lnTo>
                  <a:pt x="1342" y="9452"/>
                </a:lnTo>
                <a:cubicBezTo>
                  <a:pt x="1337" y="9452"/>
                  <a:pt x="1337" y="9452"/>
                  <a:pt x="1337" y="9452"/>
                </a:cubicBezTo>
                <a:cubicBezTo>
                  <a:pt x="1095" y="9452"/>
                  <a:pt x="897" y="9736"/>
                  <a:pt x="897" y="10090"/>
                </a:cubicBezTo>
                <a:cubicBezTo>
                  <a:pt x="893" y="10452"/>
                  <a:pt x="1091" y="10742"/>
                  <a:pt x="1333" y="10742"/>
                </a:cubicBezTo>
                <a:cubicBezTo>
                  <a:pt x="1333" y="10742"/>
                  <a:pt x="1333" y="10742"/>
                  <a:pt x="1333" y="10742"/>
                </a:cubicBezTo>
                <a:close/>
                <a:moveTo>
                  <a:pt x="6215" y="13071"/>
                </a:moveTo>
                <a:cubicBezTo>
                  <a:pt x="6215" y="12716"/>
                  <a:pt x="6017" y="12426"/>
                  <a:pt x="5775" y="12426"/>
                </a:cubicBezTo>
                <a:lnTo>
                  <a:pt x="440" y="12426"/>
                </a:lnTo>
                <a:cubicBezTo>
                  <a:pt x="198" y="12426"/>
                  <a:pt x="0" y="12716"/>
                  <a:pt x="0" y="13071"/>
                </a:cubicBezTo>
                <a:cubicBezTo>
                  <a:pt x="0" y="13426"/>
                  <a:pt x="198" y="13716"/>
                  <a:pt x="440" y="13716"/>
                </a:cubicBezTo>
                <a:lnTo>
                  <a:pt x="5775" y="13716"/>
                </a:lnTo>
                <a:cubicBezTo>
                  <a:pt x="6017" y="13716"/>
                  <a:pt x="6215" y="13432"/>
                  <a:pt x="6215" y="13071"/>
                </a:cubicBezTo>
                <a:cubicBezTo>
                  <a:pt x="6215" y="13071"/>
                  <a:pt x="6215" y="13071"/>
                  <a:pt x="6215" y="13071"/>
                </a:cubicBezTo>
                <a:close/>
                <a:moveTo>
                  <a:pt x="3985" y="16587"/>
                </a:moveTo>
                <a:lnTo>
                  <a:pt x="3101" y="16587"/>
                </a:lnTo>
                <a:lnTo>
                  <a:pt x="3101" y="14871"/>
                </a:lnTo>
                <a:cubicBezTo>
                  <a:pt x="3101" y="14516"/>
                  <a:pt x="2903" y="14226"/>
                  <a:pt x="2661" y="14226"/>
                </a:cubicBezTo>
                <a:cubicBezTo>
                  <a:pt x="2419" y="14226"/>
                  <a:pt x="2221" y="14516"/>
                  <a:pt x="2221" y="14871"/>
                </a:cubicBezTo>
                <a:lnTo>
                  <a:pt x="2221" y="17232"/>
                </a:lnTo>
                <a:cubicBezTo>
                  <a:pt x="2221" y="17587"/>
                  <a:pt x="2419" y="17878"/>
                  <a:pt x="2661" y="17878"/>
                </a:cubicBezTo>
                <a:lnTo>
                  <a:pt x="3985" y="17878"/>
                </a:lnTo>
                <a:cubicBezTo>
                  <a:pt x="4227" y="17878"/>
                  <a:pt x="4425" y="17587"/>
                  <a:pt x="4425" y="17232"/>
                </a:cubicBezTo>
                <a:cubicBezTo>
                  <a:pt x="4425" y="16878"/>
                  <a:pt x="4227" y="16587"/>
                  <a:pt x="3985" y="16587"/>
                </a:cubicBezTo>
                <a:cubicBezTo>
                  <a:pt x="3985" y="16587"/>
                  <a:pt x="3985" y="16587"/>
                  <a:pt x="3985" y="16587"/>
                </a:cubicBezTo>
                <a:close/>
                <a:moveTo>
                  <a:pt x="6919" y="20310"/>
                </a:moveTo>
                <a:cubicBezTo>
                  <a:pt x="6312" y="20310"/>
                  <a:pt x="5801" y="19574"/>
                  <a:pt x="5801" y="18697"/>
                </a:cubicBezTo>
                <a:cubicBezTo>
                  <a:pt x="5801" y="17819"/>
                  <a:pt x="6312" y="17084"/>
                  <a:pt x="6919" y="17084"/>
                </a:cubicBezTo>
                <a:cubicBezTo>
                  <a:pt x="7517" y="17084"/>
                  <a:pt x="8001" y="17807"/>
                  <a:pt x="8001" y="18697"/>
                </a:cubicBezTo>
                <a:cubicBezTo>
                  <a:pt x="8001" y="19587"/>
                  <a:pt x="7517" y="20310"/>
                  <a:pt x="6919" y="20310"/>
                </a:cubicBezTo>
                <a:cubicBezTo>
                  <a:pt x="6919" y="20310"/>
                  <a:pt x="6919" y="20310"/>
                  <a:pt x="6919" y="20310"/>
                </a:cubicBezTo>
                <a:close/>
                <a:moveTo>
                  <a:pt x="6919" y="15794"/>
                </a:moveTo>
                <a:cubicBezTo>
                  <a:pt x="6391" y="15794"/>
                  <a:pt x="5889" y="16097"/>
                  <a:pt x="5511" y="16645"/>
                </a:cubicBezTo>
                <a:cubicBezTo>
                  <a:pt x="5133" y="17200"/>
                  <a:pt x="4922" y="17923"/>
                  <a:pt x="4922" y="18697"/>
                </a:cubicBezTo>
                <a:cubicBezTo>
                  <a:pt x="4922" y="19471"/>
                  <a:pt x="5128" y="20194"/>
                  <a:pt x="5511" y="20749"/>
                </a:cubicBezTo>
                <a:cubicBezTo>
                  <a:pt x="5894" y="21297"/>
                  <a:pt x="6391" y="21600"/>
                  <a:pt x="6919" y="21600"/>
                </a:cubicBezTo>
                <a:cubicBezTo>
                  <a:pt x="8001" y="21600"/>
                  <a:pt x="8880" y="20297"/>
                  <a:pt x="8880" y="18697"/>
                </a:cubicBezTo>
                <a:cubicBezTo>
                  <a:pt x="8880" y="17097"/>
                  <a:pt x="8001" y="15794"/>
                  <a:pt x="6919" y="15794"/>
                </a:cubicBezTo>
                <a:cubicBezTo>
                  <a:pt x="6919" y="15794"/>
                  <a:pt x="6919" y="15794"/>
                  <a:pt x="6919" y="15794"/>
                </a:cubicBezTo>
                <a:close/>
                <a:moveTo>
                  <a:pt x="18759" y="11245"/>
                </a:moveTo>
                <a:lnTo>
                  <a:pt x="16058" y="11245"/>
                </a:lnTo>
                <a:lnTo>
                  <a:pt x="16058" y="7239"/>
                </a:lnTo>
                <a:lnTo>
                  <a:pt x="17703" y="7239"/>
                </a:lnTo>
                <a:lnTo>
                  <a:pt x="18759" y="8632"/>
                </a:lnTo>
                <a:cubicBezTo>
                  <a:pt x="18759" y="8632"/>
                  <a:pt x="18759" y="11245"/>
                  <a:pt x="18759" y="11245"/>
                </a:cubicBezTo>
                <a:close/>
                <a:moveTo>
                  <a:pt x="18169" y="6123"/>
                </a:moveTo>
                <a:cubicBezTo>
                  <a:pt x="18090" y="6013"/>
                  <a:pt x="17985" y="5955"/>
                  <a:pt x="17875" y="5955"/>
                </a:cubicBezTo>
                <a:lnTo>
                  <a:pt x="15618" y="5955"/>
                </a:lnTo>
                <a:cubicBezTo>
                  <a:pt x="15376" y="5955"/>
                  <a:pt x="15178" y="6245"/>
                  <a:pt x="15178" y="6600"/>
                </a:cubicBezTo>
                <a:lnTo>
                  <a:pt x="15178" y="11890"/>
                </a:lnTo>
                <a:cubicBezTo>
                  <a:pt x="15178" y="12245"/>
                  <a:pt x="15376" y="12535"/>
                  <a:pt x="15618" y="12535"/>
                </a:cubicBezTo>
                <a:lnTo>
                  <a:pt x="19198" y="12535"/>
                </a:lnTo>
                <a:cubicBezTo>
                  <a:pt x="19440" y="12535"/>
                  <a:pt x="19638" y="12245"/>
                  <a:pt x="19638" y="11890"/>
                </a:cubicBezTo>
                <a:lnTo>
                  <a:pt x="19638" y="8349"/>
                </a:lnTo>
                <a:cubicBezTo>
                  <a:pt x="19638" y="8168"/>
                  <a:pt x="19586" y="7994"/>
                  <a:pt x="19493" y="7871"/>
                </a:cubicBezTo>
                <a:cubicBezTo>
                  <a:pt x="19493" y="7871"/>
                  <a:pt x="18169" y="6123"/>
                  <a:pt x="18169" y="6123"/>
                </a:cubicBezTo>
                <a:close/>
                <a:moveTo>
                  <a:pt x="17659" y="20310"/>
                </a:moveTo>
                <a:cubicBezTo>
                  <a:pt x="17052" y="20310"/>
                  <a:pt x="16542" y="19574"/>
                  <a:pt x="16542" y="18697"/>
                </a:cubicBezTo>
                <a:cubicBezTo>
                  <a:pt x="16542" y="17819"/>
                  <a:pt x="17052" y="17084"/>
                  <a:pt x="17659" y="17084"/>
                </a:cubicBezTo>
                <a:cubicBezTo>
                  <a:pt x="18257" y="17084"/>
                  <a:pt x="18741" y="17807"/>
                  <a:pt x="18741" y="18697"/>
                </a:cubicBezTo>
                <a:cubicBezTo>
                  <a:pt x="18741" y="19587"/>
                  <a:pt x="18257" y="20310"/>
                  <a:pt x="17659" y="20310"/>
                </a:cubicBezTo>
                <a:cubicBezTo>
                  <a:pt x="17659" y="20310"/>
                  <a:pt x="17659" y="20310"/>
                  <a:pt x="17659" y="20310"/>
                </a:cubicBezTo>
                <a:close/>
                <a:moveTo>
                  <a:pt x="17659" y="15794"/>
                </a:moveTo>
                <a:cubicBezTo>
                  <a:pt x="17131" y="15794"/>
                  <a:pt x="16630" y="16097"/>
                  <a:pt x="16252" y="16645"/>
                </a:cubicBezTo>
                <a:cubicBezTo>
                  <a:pt x="15873" y="17200"/>
                  <a:pt x="15662" y="17923"/>
                  <a:pt x="15662" y="18697"/>
                </a:cubicBezTo>
                <a:cubicBezTo>
                  <a:pt x="15662" y="19471"/>
                  <a:pt x="15869" y="20194"/>
                  <a:pt x="16252" y="20749"/>
                </a:cubicBezTo>
                <a:cubicBezTo>
                  <a:pt x="16634" y="21297"/>
                  <a:pt x="17131" y="21600"/>
                  <a:pt x="17659" y="21600"/>
                </a:cubicBezTo>
                <a:cubicBezTo>
                  <a:pt x="18741" y="21600"/>
                  <a:pt x="19621" y="20297"/>
                  <a:pt x="19621" y="18697"/>
                </a:cubicBezTo>
                <a:cubicBezTo>
                  <a:pt x="19621" y="17097"/>
                  <a:pt x="18741" y="15794"/>
                  <a:pt x="17659" y="15794"/>
                </a:cubicBezTo>
                <a:cubicBezTo>
                  <a:pt x="17659" y="15794"/>
                  <a:pt x="17659" y="15794"/>
                  <a:pt x="17659" y="15794"/>
                </a:cubicBezTo>
                <a:close/>
              </a:path>
            </a:pathLst>
          </a:custGeom>
          <a:solidFill>
            <a:schemeClr val="bg1"/>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dirty="0"/>
          </a:p>
        </p:txBody>
      </p:sp>
      <p:sp>
        <p:nvSpPr>
          <p:cNvPr id="30" name="Shape">
            <a:extLst>
              <a:ext uri="{FF2B5EF4-FFF2-40B4-BE49-F238E27FC236}">
                <a16:creationId xmlns:a16="http://schemas.microsoft.com/office/drawing/2014/main" id="{321489A0-7EB3-40FA-AE1F-BE273CB5A7EE}"/>
              </a:ext>
            </a:extLst>
          </p:cNvPr>
          <p:cNvSpPr/>
          <p:nvPr/>
        </p:nvSpPr>
        <p:spPr>
          <a:xfrm>
            <a:off x="8235497" y="865297"/>
            <a:ext cx="489314" cy="526400"/>
          </a:xfrm>
          <a:custGeom>
            <a:avLst/>
            <a:gdLst/>
            <a:ahLst/>
            <a:cxnLst>
              <a:cxn ang="0">
                <a:pos x="wd2" y="hd2"/>
              </a:cxn>
              <a:cxn ang="5400000">
                <a:pos x="wd2" y="hd2"/>
              </a:cxn>
              <a:cxn ang="10800000">
                <a:pos x="wd2" y="hd2"/>
              </a:cxn>
              <a:cxn ang="16200000">
                <a:pos x="wd2" y="hd2"/>
              </a:cxn>
            </a:cxnLst>
            <a:rect l="0" t="0" r="r" b="b"/>
            <a:pathLst>
              <a:path w="21600" h="21600" extrusionOk="0">
                <a:moveTo>
                  <a:pt x="9822" y="0"/>
                </a:moveTo>
                <a:cubicBezTo>
                  <a:pt x="6846" y="0"/>
                  <a:pt x="4462" y="2078"/>
                  <a:pt x="4462" y="4644"/>
                </a:cubicBezTo>
                <a:lnTo>
                  <a:pt x="4462" y="7422"/>
                </a:lnTo>
                <a:cubicBezTo>
                  <a:pt x="4462" y="9172"/>
                  <a:pt x="5440" y="10822"/>
                  <a:pt x="7052" y="11847"/>
                </a:cubicBezTo>
                <a:lnTo>
                  <a:pt x="5699" y="12894"/>
                </a:lnTo>
                <a:cubicBezTo>
                  <a:pt x="3075" y="12980"/>
                  <a:pt x="0" y="14795"/>
                  <a:pt x="0" y="17120"/>
                </a:cubicBezTo>
                <a:lnTo>
                  <a:pt x="0" y="21172"/>
                </a:lnTo>
                <a:cubicBezTo>
                  <a:pt x="0" y="21405"/>
                  <a:pt x="216" y="21600"/>
                  <a:pt x="486" y="21600"/>
                </a:cubicBezTo>
                <a:lnTo>
                  <a:pt x="21114" y="21600"/>
                </a:lnTo>
                <a:cubicBezTo>
                  <a:pt x="21384" y="21600"/>
                  <a:pt x="21600" y="21405"/>
                  <a:pt x="21600" y="21172"/>
                </a:cubicBezTo>
                <a:cubicBezTo>
                  <a:pt x="21600" y="21172"/>
                  <a:pt x="21600" y="17120"/>
                  <a:pt x="21600" y="17120"/>
                </a:cubicBezTo>
                <a:cubicBezTo>
                  <a:pt x="21600" y="14800"/>
                  <a:pt x="18530" y="12981"/>
                  <a:pt x="15901" y="12894"/>
                </a:cubicBezTo>
                <a:lnTo>
                  <a:pt x="14569" y="11856"/>
                </a:lnTo>
                <a:cubicBezTo>
                  <a:pt x="16203" y="10830"/>
                  <a:pt x="17191" y="9175"/>
                  <a:pt x="17191" y="7422"/>
                </a:cubicBezTo>
                <a:lnTo>
                  <a:pt x="17191" y="4644"/>
                </a:lnTo>
                <a:cubicBezTo>
                  <a:pt x="17191" y="2086"/>
                  <a:pt x="14769" y="0"/>
                  <a:pt x="11789" y="0"/>
                </a:cubicBezTo>
                <a:lnTo>
                  <a:pt x="9822" y="0"/>
                </a:lnTo>
                <a:close/>
                <a:moveTo>
                  <a:pt x="9822" y="847"/>
                </a:moveTo>
                <a:lnTo>
                  <a:pt x="11789" y="847"/>
                </a:lnTo>
                <a:cubicBezTo>
                  <a:pt x="14229" y="847"/>
                  <a:pt x="16208" y="2551"/>
                  <a:pt x="16208" y="4644"/>
                </a:cubicBezTo>
                <a:lnTo>
                  <a:pt x="16208" y="4990"/>
                </a:lnTo>
                <a:lnTo>
                  <a:pt x="15288" y="3852"/>
                </a:lnTo>
                <a:cubicBezTo>
                  <a:pt x="15205" y="3749"/>
                  <a:pt x="15074" y="3680"/>
                  <a:pt x="14929" y="3670"/>
                </a:cubicBezTo>
                <a:cubicBezTo>
                  <a:pt x="14783" y="3659"/>
                  <a:pt x="14640" y="3707"/>
                  <a:pt x="14537" y="3797"/>
                </a:cubicBezTo>
                <a:cubicBezTo>
                  <a:pt x="13542" y="4674"/>
                  <a:pt x="12394" y="5063"/>
                  <a:pt x="10805" y="5063"/>
                </a:cubicBezTo>
                <a:cubicBezTo>
                  <a:pt x="9216" y="5063"/>
                  <a:pt x="8059" y="4674"/>
                  <a:pt x="7063" y="3797"/>
                </a:cubicBezTo>
                <a:cubicBezTo>
                  <a:pt x="6960" y="3707"/>
                  <a:pt x="6817" y="3659"/>
                  <a:pt x="6671" y="3670"/>
                </a:cubicBezTo>
                <a:cubicBezTo>
                  <a:pt x="6525" y="3681"/>
                  <a:pt x="6394" y="3748"/>
                  <a:pt x="6312" y="3852"/>
                </a:cubicBezTo>
                <a:lnTo>
                  <a:pt x="5434" y="4954"/>
                </a:lnTo>
                <a:lnTo>
                  <a:pt x="5434" y="4644"/>
                </a:lnTo>
                <a:cubicBezTo>
                  <a:pt x="5434" y="2551"/>
                  <a:pt x="7401" y="847"/>
                  <a:pt x="9822" y="847"/>
                </a:cubicBezTo>
                <a:close/>
                <a:moveTo>
                  <a:pt x="14812" y="4726"/>
                </a:moveTo>
                <a:lnTo>
                  <a:pt x="16208" y="6465"/>
                </a:lnTo>
                <a:lnTo>
                  <a:pt x="16208" y="7422"/>
                </a:lnTo>
                <a:cubicBezTo>
                  <a:pt x="16208" y="9948"/>
                  <a:pt x="13813" y="12066"/>
                  <a:pt x="10805" y="12066"/>
                </a:cubicBezTo>
                <a:cubicBezTo>
                  <a:pt x="7808" y="12066"/>
                  <a:pt x="5434" y="9954"/>
                  <a:pt x="5434" y="7422"/>
                </a:cubicBezTo>
                <a:lnTo>
                  <a:pt x="5434" y="6447"/>
                </a:lnTo>
                <a:lnTo>
                  <a:pt x="6798" y="4735"/>
                </a:lnTo>
                <a:cubicBezTo>
                  <a:pt x="7888" y="5534"/>
                  <a:pt x="9178" y="5910"/>
                  <a:pt x="10805" y="5910"/>
                </a:cubicBezTo>
                <a:cubicBezTo>
                  <a:pt x="12434" y="5910"/>
                  <a:pt x="13722" y="5526"/>
                  <a:pt x="14812" y="4726"/>
                </a:cubicBezTo>
                <a:close/>
                <a:moveTo>
                  <a:pt x="8268" y="6994"/>
                </a:moveTo>
                <a:cubicBezTo>
                  <a:pt x="7997" y="6994"/>
                  <a:pt x="7781" y="7179"/>
                  <a:pt x="7781" y="7412"/>
                </a:cubicBezTo>
                <a:cubicBezTo>
                  <a:pt x="7781" y="7645"/>
                  <a:pt x="7997" y="7840"/>
                  <a:pt x="8268" y="7840"/>
                </a:cubicBezTo>
                <a:cubicBezTo>
                  <a:pt x="8538" y="7840"/>
                  <a:pt x="8765" y="7645"/>
                  <a:pt x="8765" y="7412"/>
                </a:cubicBezTo>
                <a:cubicBezTo>
                  <a:pt x="8765" y="7179"/>
                  <a:pt x="8538" y="6994"/>
                  <a:pt x="8268" y="6994"/>
                </a:cubicBezTo>
                <a:close/>
                <a:moveTo>
                  <a:pt x="13004" y="6994"/>
                </a:moveTo>
                <a:cubicBezTo>
                  <a:pt x="12733" y="6994"/>
                  <a:pt x="12518" y="7179"/>
                  <a:pt x="12518" y="7412"/>
                </a:cubicBezTo>
                <a:cubicBezTo>
                  <a:pt x="12518" y="7645"/>
                  <a:pt x="12733" y="7840"/>
                  <a:pt x="13004" y="7840"/>
                </a:cubicBezTo>
                <a:cubicBezTo>
                  <a:pt x="13274" y="7840"/>
                  <a:pt x="13501" y="7645"/>
                  <a:pt x="13501" y="7412"/>
                </a:cubicBezTo>
                <a:cubicBezTo>
                  <a:pt x="13501" y="7179"/>
                  <a:pt x="13274" y="6994"/>
                  <a:pt x="13004" y="6994"/>
                </a:cubicBezTo>
                <a:close/>
                <a:moveTo>
                  <a:pt x="9463" y="9935"/>
                </a:moveTo>
                <a:cubicBezTo>
                  <a:pt x="9345" y="9971"/>
                  <a:pt x="9235" y="10048"/>
                  <a:pt x="9177" y="10153"/>
                </a:cubicBezTo>
                <a:cubicBezTo>
                  <a:pt x="9062" y="10364"/>
                  <a:pt x="9175" y="10610"/>
                  <a:pt x="9420" y="10709"/>
                </a:cubicBezTo>
                <a:cubicBezTo>
                  <a:pt x="9831" y="10876"/>
                  <a:pt x="10263" y="10964"/>
                  <a:pt x="10721" y="10964"/>
                </a:cubicBezTo>
                <a:cubicBezTo>
                  <a:pt x="11168" y="10964"/>
                  <a:pt x="11606" y="10879"/>
                  <a:pt x="12011" y="10718"/>
                </a:cubicBezTo>
                <a:cubicBezTo>
                  <a:pt x="12257" y="10621"/>
                  <a:pt x="12367" y="10374"/>
                  <a:pt x="12254" y="10163"/>
                </a:cubicBezTo>
                <a:cubicBezTo>
                  <a:pt x="12141" y="9951"/>
                  <a:pt x="11844" y="9856"/>
                  <a:pt x="11598" y="9953"/>
                </a:cubicBezTo>
                <a:cubicBezTo>
                  <a:pt x="11323" y="10062"/>
                  <a:pt x="11026" y="10117"/>
                  <a:pt x="10721" y="10117"/>
                </a:cubicBezTo>
                <a:cubicBezTo>
                  <a:pt x="10409" y="10117"/>
                  <a:pt x="10112" y="10058"/>
                  <a:pt x="9833" y="9944"/>
                </a:cubicBezTo>
                <a:cubicBezTo>
                  <a:pt x="9710" y="9894"/>
                  <a:pt x="9581" y="9898"/>
                  <a:pt x="9463" y="9935"/>
                </a:cubicBezTo>
                <a:close/>
                <a:moveTo>
                  <a:pt x="7750" y="12439"/>
                </a:moveTo>
                <a:lnTo>
                  <a:pt x="10097" y="15681"/>
                </a:lnTo>
                <a:lnTo>
                  <a:pt x="8099" y="16546"/>
                </a:lnTo>
                <a:lnTo>
                  <a:pt x="6481" y="13423"/>
                </a:lnTo>
                <a:cubicBezTo>
                  <a:pt x="6481" y="13423"/>
                  <a:pt x="7750" y="12439"/>
                  <a:pt x="7750" y="12439"/>
                </a:cubicBezTo>
                <a:close/>
                <a:moveTo>
                  <a:pt x="13850" y="12439"/>
                </a:moveTo>
                <a:lnTo>
                  <a:pt x="15119" y="13423"/>
                </a:lnTo>
                <a:lnTo>
                  <a:pt x="13512" y="16546"/>
                </a:lnTo>
                <a:cubicBezTo>
                  <a:pt x="13512" y="16546"/>
                  <a:pt x="11503" y="15681"/>
                  <a:pt x="11503" y="15681"/>
                </a:cubicBezTo>
                <a:lnTo>
                  <a:pt x="13850" y="12439"/>
                </a:lnTo>
                <a:close/>
                <a:moveTo>
                  <a:pt x="9103" y="12703"/>
                </a:moveTo>
                <a:cubicBezTo>
                  <a:pt x="9656" y="12836"/>
                  <a:pt x="10225" y="12904"/>
                  <a:pt x="10805" y="12904"/>
                </a:cubicBezTo>
                <a:cubicBezTo>
                  <a:pt x="11380" y="12904"/>
                  <a:pt x="11947" y="12843"/>
                  <a:pt x="12497" y="12712"/>
                </a:cubicBezTo>
                <a:cubicBezTo>
                  <a:pt x="12497" y="12712"/>
                  <a:pt x="10805" y="15053"/>
                  <a:pt x="10805" y="15053"/>
                </a:cubicBezTo>
                <a:lnTo>
                  <a:pt x="9103" y="12703"/>
                </a:lnTo>
                <a:close/>
                <a:moveTo>
                  <a:pt x="5572" y="13741"/>
                </a:moveTo>
                <a:lnTo>
                  <a:pt x="7411" y="17293"/>
                </a:lnTo>
                <a:cubicBezTo>
                  <a:pt x="7466" y="17398"/>
                  <a:pt x="7561" y="17473"/>
                  <a:pt x="7686" y="17511"/>
                </a:cubicBezTo>
                <a:cubicBezTo>
                  <a:pt x="7812" y="17550"/>
                  <a:pt x="7958" y="17545"/>
                  <a:pt x="8078" y="17493"/>
                </a:cubicBezTo>
                <a:lnTo>
                  <a:pt x="8426" y="17347"/>
                </a:lnTo>
                <a:lnTo>
                  <a:pt x="8818" y="18413"/>
                </a:lnTo>
                <a:lnTo>
                  <a:pt x="8183" y="20753"/>
                </a:lnTo>
                <a:lnTo>
                  <a:pt x="983" y="20753"/>
                </a:lnTo>
                <a:cubicBezTo>
                  <a:pt x="983" y="20753"/>
                  <a:pt x="983" y="17120"/>
                  <a:pt x="983" y="17120"/>
                </a:cubicBezTo>
                <a:cubicBezTo>
                  <a:pt x="983" y="15382"/>
                  <a:pt x="3429" y="13878"/>
                  <a:pt x="5572" y="13741"/>
                </a:cubicBezTo>
                <a:close/>
                <a:moveTo>
                  <a:pt x="16028" y="13741"/>
                </a:moveTo>
                <a:cubicBezTo>
                  <a:pt x="18171" y="13878"/>
                  <a:pt x="20627" y="15382"/>
                  <a:pt x="20627" y="17120"/>
                </a:cubicBezTo>
                <a:cubicBezTo>
                  <a:pt x="20627" y="17120"/>
                  <a:pt x="20627" y="20753"/>
                  <a:pt x="20627" y="20753"/>
                </a:cubicBezTo>
                <a:lnTo>
                  <a:pt x="13406" y="20753"/>
                </a:lnTo>
                <a:lnTo>
                  <a:pt x="12782" y="18413"/>
                </a:lnTo>
                <a:lnTo>
                  <a:pt x="13205" y="17356"/>
                </a:lnTo>
                <a:lnTo>
                  <a:pt x="13533" y="17493"/>
                </a:lnTo>
                <a:cubicBezTo>
                  <a:pt x="13654" y="17545"/>
                  <a:pt x="13789" y="17550"/>
                  <a:pt x="13914" y="17511"/>
                </a:cubicBezTo>
                <a:cubicBezTo>
                  <a:pt x="14040" y="17473"/>
                  <a:pt x="14144" y="17398"/>
                  <a:pt x="14199" y="17293"/>
                </a:cubicBezTo>
                <a:lnTo>
                  <a:pt x="16028" y="13741"/>
                </a:lnTo>
                <a:close/>
                <a:moveTo>
                  <a:pt x="10805" y="16318"/>
                </a:moveTo>
                <a:lnTo>
                  <a:pt x="12328" y="16974"/>
                </a:lnTo>
                <a:cubicBezTo>
                  <a:pt x="12328" y="16974"/>
                  <a:pt x="11926" y="17967"/>
                  <a:pt x="11926" y="17967"/>
                </a:cubicBezTo>
                <a:lnTo>
                  <a:pt x="9685" y="17967"/>
                </a:lnTo>
                <a:lnTo>
                  <a:pt x="9315" y="16965"/>
                </a:lnTo>
                <a:lnTo>
                  <a:pt x="10805" y="16318"/>
                </a:lnTo>
                <a:close/>
                <a:moveTo>
                  <a:pt x="9716" y="18813"/>
                </a:moveTo>
                <a:lnTo>
                  <a:pt x="11884" y="18813"/>
                </a:lnTo>
                <a:lnTo>
                  <a:pt x="12402" y="20753"/>
                </a:lnTo>
                <a:lnTo>
                  <a:pt x="9188" y="20753"/>
                </a:lnTo>
                <a:cubicBezTo>
                  <a:pt x="9188" y="20753"/>
                  <a:pt x="9716" y="18813"/>
                  <a:pt x="9716" y="18813"/>
                </a:cubicBezTo>
                <a:close/>
                <a:moveTo>
                  <a:pt x="15034" y="18941"/>
                </a:moveTo>
                <a:cubicBezTo>
                  <a:pt x="14764" y="18941"/>
                  <a:pt x="14548" y="19127"/>
                  <a:pt x="14548" y="19360"/>
                </a:cubicBezTo>
                <a:cubicBezTo>
                  <a:pt x="14548" y="19593"/>
                  <a:pt x="14764" y="19788"/>
                  <a:pt x="15034" y="19788"/>
                </a:cubicBezTo>
                <a:lnTo>
                  <a:pt x="17001" y="19788"/>
                </a:lnTo>
                <a:cubicBezTo>
                  <a:pt x="17271" y="19788"/>
                  <a:pt x="17487" y="19593"/>
                  <a:pt x="17487" y="19360"/>
                </a:cubicBezTo>
                <a:cubicBezTo>
                  <a:pt x="17487" y="19127"/>
                  <a:pt x="17271" y="18941"/>
                  <a:pt x="17001" y="18941"/>
                </a:cubicBezTo>
                <a:lnTo>
                  <a:pt x="15034" y="18941"/>
                </a:lnTo>
                <a:close/>
                <a:moveTo>
                  <a:pt x="19094" y="18941"/>
                </a:moveTo>
                <a:cubicBezTo>
                  <a:pt x="18824" y="18941"/>
                  <a:pt x="18608" y="19127"/>
                  <a:pt x="18608" y="19360"/>
                </a:cubicBezTo>
                <a:cubicBezTo>
                  <a:pt x="18608" y="19593"/>
                  <a:pt x="18824" y="19788"/>
                  <a:pt x="19094" y="19788"/>
                </a:cubicBezTo>
                <a:cubicBezTo>
                  <a:pt x="19365" y="19788"/>
                  <a:pt x="19591" y="19593"/>
                  <a:pt x="19591" y="19360"/>
                </a:cubicBezTo>
                <a:cubicBezTo>
                  <a:pt x="19591" y="19127"/>
                  <a:pt x="19365" y="18941"/>
                  <a:pt x="19094" y="18941"/>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31" name="Shape">
            <a:extLst>
              <a:ext uri="{FF2B5EF4-FFF2-40B4-BE49-F238E27FC236}">
                <a16:creationId xmlns:a16="http://schemas.microsoft.com/office/drawing/2014/main" id="{1FF7CB03-2AC0-47AE-957E-25B10AAE653A}"/>
              </a:ext>
            </a:extLst>
          </p:cNvPr>
          <p:cNvSpPr/>
          <p:nvPr/>
        </p:nvSpPr>
        <p:spPr>
          <a:xfrm>
            <a:off x="8252828" y="2474486"/>
            <a:ext cx="524265" cy="493500"/>
          </a:xfrm>
          <a:custGeom>
            <a:avLst/>
            <a:gdLst/>
            <a:ahLst/>
            <a:cxnLst>
              <a:cxn ang="0">
                <a:pos x="wd2" y="hd2"/>
              </a:cxn>
              <a:cxn ang="5400000">
                <a:pos x="wd2" y="hd2"/>
              </a:cxn>
              <a:cxn ang="10800000">
                <a:pos x="wd2" y="hd2"/>
              </a:cxn>
              <a:cxn ang="16200000">
                <a:pos x="wd2" y="hd2"/>
              </a:cxn>
            </a:cxnLst>
            <a:rect l="0" t="0" r="r" b="b"/>
            <a:pathLst>
              <a:path w="21600" h="21600" extrusionOk="0">
                <a:moveTo>
                  <a:pt x="12443" y="0"/>
                </a:moveTo>
                <a:cubicBezTo>
                  <a:pt x="11525" y="0"/>
                  <a:pt x="10741" y="587"/>
                  <a:pt x="10451" y="1407"/>
                </a:cubicBezTo>
                <a:lnTo>
                  <a:pt x="6810" y="1407"/>
                </a:lnTo>
                <a:cubicBezTo>
                  <a:pt x="5644" y="1407"/>
                  <a:pt x="4694" y="2358"/>
                  <a:pt x="4694" y="3523"/>
                </a:cubicBezTo>
                <a:cubicBezTo>
                  <a:pt x="4694" y="4688"/>
                  <a:pt x="5644" y="5634"/>
                  <a:pt x="6810" y="5634"/>
                </a:cubicBezTo>
                <a:lnTo>
                  <a:pt x="12443" y="5634"/>
                </a:lnTo>
                <a:cubicBezTo>
                  <a:pt x="13362" y="5634"/>
                  <a:pt x="14145" y="5047"/>
                  <a:pt x="14436" y="4227"/>
                </a:cubicBezTo>
                <a:lnTo>
                  <a:pt x="15848" y="4227"/>
                </a:lnTo>
                <a:lnTo>
                  <a:pt x="14657" y="11740"/>
                </a:lnTo>
                <a:lnTo>
                  <a:pt x="12680" y="11740"/>
                </a:lnTo>
                <a:lnTo>
                  <a:pt x="12680" y="8217"/>
                </a:lnTo>
                <a:cubicBezTo>
                  <a:pt x="12680" y="7637"/>
                  <a:pt x="12016" y="7308"/>
                  <a:pt x="11553" y="7656"/>
                </a:cubicBezTo>
                <a:lnTo>
                  <a:pt x="7046" y="11036"/>
                </a:lnTo>
                <a:lnTo>
                  <a:pt x="7046" y="8217"/>
                </a:lnTo>
                <a:cubicBezTo>
                  <a:pt x="7046" y="7636"/>
                  <a:pt x="6376" y="7309"/>
                  <a:pt x="5914" y="7656"/>
                </a:cubicBezTo>
                <a:lnTo>
                  <a:pt x="280" y="11882"/>
                </a:lnTo>
                <a:cubicBezTo>
                  <a:pt x="103" y="12016"/>
                  <a:pt x="0" y="12222"/>
                  <a:pt x="0" y="12443"/>
                </a:cubicBezTo>
                <a:lnTo>
                  <a:pt x="0" y="20896"/>
                </a:lnTo>
                <a:cubicBezTo>
                  <a:pt x="0" y="21285"/>
                  <a:pt x="315" y="21600"/>
                  <a:pt x="704" y="21600"/>
                </a:cubicBezTo>
                <a:lnTo>
                  <a:pt x="20896" y="21600"/>
                </a:lnTo>
                <a:cubicBezTo>
                  <a:pt x="21285" y="21600"/>
                  <a:pt x="21600" y="21286"/>
                  <a:pt x="21600" y="20896"/>
                </a:cubicBezTo>
                <a:lnTo>
                  <a:pt x="21600" y="12443"/>
                </a:lnTo>
                <a:cubicBezTo>
                  <a:pt x="21600" y="12354"/>
                  <a:pt x="20207" y="3557"/>
                  <a:pt x="20193" y="3469"/>
                </a:cubicBezTo>
                <a:lnTo>
                  <a:pt x="20193" y="2116"/>
                </a:lnTo>
                <a:cubicBezTo>
                  <a:pt x="20193" y="951"/>
                  <a:pt x="19242" y="0"/>
                  <a:pt x="18077" y="0"/>
                </a:cubicBezTo>
                <a:lnTo>
                  <a:pt x="12443" y="0"/>
                </a:lnTo>
                <a:close/>
                <a:moveTo>
                  <a:pt x="12443" y="1407"/>
                </a:moveTo>
                <a:lnTo>
                  <a:pt x="18077" y="1407"/>
                </a:lnTo>
                <a:cubicBezTo>
                  <a:pt x="18466" y="1407"/>
                  <a:pt x="18786" y="1727"/>
                  <a:pt x="18786" y="2116"/>
                </a:cubicBezTo>
                <a:lnTo>
                  <a:pt x="18786" y="2819"/>
                </a:lnTo>
                <a:cubicBezTo>
                  <a:pt x="18786" y="2819"/>
                  <a:pt x="13851" y="2819"/>
                  <a:pt x="13851" y="2819"/>
                </a:cubicBezTo>
                <a:cubicBezTo>
                  <a:pt x="13462" y="2819"/>
                  <a:pt x="13147" y="3134"/>
                  <a:pt x="13147" y="3523"/>
                </a:cubicBezTo>
                <a:cubicBezTo>
                  <a:pt x="13147" y="3911"/>
                  <a:pt x="12832" y="4227"/>
                  <a:pt x="12443" y="4227"/>
                </a:cubicBezTo>
                <a:lnTo>
                  <a:pt x="6810" y="4227"/>
                </a:lnTo>
                <a:cubicBezTo>
                  <a:pt x="6421" y="4227"/>
                  <a:pt x="6106" y="3911"/>
                  <a:pt x="6106" y="3523"/>
                </a:cubicBezTo>
                <a:cubicBezTo>
                  <a:pt x="6106" y="3135"/>
                  <a:pt x="6421" y="2819"/>
                  <a:pt x="6810" y="2819"/>
                </a:cubicBezTo>
                <a:lnTo>
                  <a:pt x="11036" y="2819"/>
                </a:lnTo>
                <a:cubicBezTo>
                  <a:pt x="11425" y="2819"/>
                  <a:pt x="11740" y="2505"/>
                  <a:pt x="11740" y="2116"/>
                </a:cubicBezTo>
                <a:cubicBezTo>
                  <a:pt x="11740" y="1727"/>
                  <a:pt x="12055" y="1407"/>
                  <a:pt x="12443" y="1407"/>
                </a:cubicBezTo>
                <a:close/>
                <a:moveTo>
                  <a:pt x="17270" y="4227"/>
                </a:moveTo>
                <a:lnTo>
                  <a:pt x="18884" y="4227"/>
                </a:lnTo>
                <a:cubicBezTo>
                  <a:pt x="18884" y="4227"/>
                  <a:pt x="19184" y="6106"/>
                  <a:pt x="19184" y="6106"/>
                </a:cubicBezTo>
                <a:lnTo>
                  <a:pt x="16975" y="6106"/>
                </a:lnTo>
                <a:lnTo>
                  <a:pt x="17270" y="4227"/>
                </a:lnTo>
                <a:close/>
                <a:moveTo>
                  <a:pt x="16306" y="10333"/>
                </a:moveTo>
                <a:lnTo>
                  <a:pt x="19848" y="10333"/>
                </a:lnTo>
                <a:lnTo>
                  <a:pt x="20070" y="11740"/>
                </a:lnTo>
                <a:cubicBezTo>
                  <a:pt x="20070" y="11740"/>
                  <a:pt x="16084" y="11740"/>
                  <a:pt x="16084" y="11740"/>
                </a:cubicBezTo>
                <a:lnTo>
                  <a:pt x="16306" y="10333"/>
                </a:lnTo>
                <a:close/>
                <a:moveTo>
                  <a:pt x="3754" y="14559"/>
                </a:moveTo>
                <a:lnTo>
                  <a:pt x="6573" y="14559"/>
                </a:lnTo>
                <a:cubicBezTo>
                  <a:pt x="6962" y="14559"/>
                  <a:pt x="7277" y="14874"/>
                  <a:pt x="7277" y="15263"/>
                </a:cubicBezTo>
                <a:cubicBezTo>
                  <a:pt x="7277" y="15263"/>
                  <a:pt x="7277" y="18077"/>
                  <a:pt x="7277" y="18077"/>
                </a:cubicBezTo>
                <a:cubicBezTo>
                  <a:pt x="7277" y="18466"/>
                  <a:pt x="6962" y="18786"/>
                  <a:pt x="6573" y="18786"/>
                </a:cubicBezTo>
                <a:lnTo>
                  <a:pt x="3754" y="18786"/>
                </a:lnTo>
                <a:cubicBezTo>
                  <a:pt x="3366" y="18786"/>
                  <a:pt x="3051" y="18466"/>
                  <a:pt x="3051" y="18077"/>
                </a:cubicBezTo>
                <a:lnTo>
                  <a:pt x="3051" y="15263"/>
                </a:lnTo>
                <a:cubicBezTo>
                  <a:pt x="3051" y="14874"/>
                  <a:pt x="3366" y="14559"/>
                  <a:pt x="3754" y="14559"/>
                </a:cubicBezTo>
                <a:close/>
                <a:moveTo>
                  <a:pt x="9393" y="14559"/>
                </a:moveTo>
                <a:lnTo>
                  <a:pt x="12207" y="14559"/>
                </a:lnTo>
                <a:cubicBezTo>
                  <a:pt x="12596" y="14559"/>
                  <a:pt x="12916" y="14874"/>
                  <a:pt x="12916" y="15263"/>
                </a:cubicBezTo>
                <a:cubicBezTo>
                  <a:pt x="12916" y="15263"/>
                  <a:pt x="12916" y="18077"/>
                  <a:pt x="12916" y="18077"/>
                </a:cubicBezTo>
                <a:cubicBezTo>
                  <a:pt x="12916" y="18466"/>
                  <a:pt x="12596" y="18786"/>
                  <a:pt x="12207" y="18786"/>
                </a:cubicBezTo>
                <a:lnTo>
                  <a:pt x="9393" y="18786"/>
                </a:lnTo>
                <a:cubicBezTo>
                  <a:pt x="9004" y="18786"/>
                  <a:pt x="8689" y="18466"/>
                  <a:pt x="8689" y="18077"/>
                </a:cubicBezTo>
                <a:lnTo>
                  <a:pt x="8689" y="15263"/>
                </a:lnTo>
                <a:cubicBezTo>
                  <a:pt x="8689" y="14874"/>
                  <a:pt x="9004" y="14559"/>
                  <a:pt x="9393" y="14559"/>
                </a:cubicBezTo>
                <a:close/>
                <a:moveTo>
                  <a:pt x="15027" y="14559"/>
                </a:moveTo>
                <a:lnTo>
                  <a:pt x="17846" y="14559"/>
                </a:lnTo>
                <a:cubicBezTo>
                  <a:pt x="18235" y="14559"/>
                  <a:pt x="18549" y="14874"/>
                  <a:pt x="18549" y="15263"/>
                </a:cubicBezTo>
                <a:cubicBezTo>
                  <a:pt x="18549" y="15263"/>
                  <a:pt x="18549" y="18077"/>
                  <a:pt x="18549" y="18077"/>
                </a:cubicBezTo>
                <a:cubicBezTo>
                  <a:pt x="18549" y="18466"/>
                  <a:pt x="18235" y="18786"/>
                  <a:pt x="17846" y="18786"/>
                </a:cubicBezTo>
                <a:lnTo>
                  <a:pt x="15027" y="18786"/>
                </a:lnTo>
                <a:cubicBezTo>
                  <a:pt x="14638" y="18786"/>
                  <a:pt x="14323" y="18466"/>
                  <a:pt x="14323" y="18077"/>
                </a:cubicBezTo>
                <a:lnTo>
                  <a:pt x="14323" y="15263"/>
                </a:lnTo>
                <a:cubicBezTo>
                  <a:pt x="14323" y="14874"/>
                  <a:pt x="14638" y="14559"/>
                  <a:pt x="15027" y="14559"/>
                </a:cubicBezTo>
                <a:close/>
                <a:moveTo>
                  <a:pt x="4409" y="16060"/>
                </a:moveTo>
                <a:cubicBezTo>
                  <a:pt x="4409" y="16060"/>
                  <a:pt x="4409" y="17467"/>
                  <a:pt x="4409" y="17467"/>
                </a:cubicBezTo>
                <a:lnTo>
                  <a:pt x="5816" y="17467"/>
                </a:lnTo>
                <a:lnTo>
                  <a:pt x="5816" y="16060"/>
                </a:lnTo>
                <a:lnTo>
                  <a:pt x="4409" y="16060"/>
                </a:lnTo>
                <a:close/>
                <a:moveTo>
                  <a:pt x="10077" y="16060"/>
                </a:moveTo>
                <a:cubicBezTo>
                  <a:pt x="10077" y="16060"/>
                  <a:pt x="10077" y="17467"/>
                  <a:pt x="10077" y="17467"/>
                </a:cubicBezTo>
                <a:lnTo>
                  <a:pt x="11484" y="17467"/>
                </a:lnTo>
                <a:lnTo>
                  <a:pt x="11484" y="16060"/>
                </a:lnTo>
                <a:lnTo>
                  <a:pt x="10077" y="16060"/>
                </a:lnTo>
                <a:close/>
                <a:moveTo>
                  <a:pt x="15745" y="16060"/>
                </a:moveTo>
                <a:cubicBezTo>
                  <a:pt x="15745" y="16060"/>
                  <a:pt x="15745" y="17467"/>
                  <a:pt x="15745" y="17467"/>
                </a:cubicBezTo>
                <a:lnTo>
                  <a:pt x="17152" y="17467"/>
                </a:lnTo>
                <a:lnTo>
                  <a:pt x="17152" y="16060"/>
                </a:lnTo>
                <a:lnTo>
                  <a:pt x="15745" y="16060"/>
                </a:ln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dirty="0"/>
          </a:p>
        </p:txBody>
      </p:sp>
      <p:grpSp>
        <p:nvGrpSpPr>
          <p:cNvPr id="32" name="Group 46">
            <a:extLst>
              <a:ext uri="{FF2B5EF4-FFF2-40B4-BE49-F238E27FC236}">
                <a16:creationId xmlns:a16="http://schemas.microsoft.com/office/drawing/2014/main" id="{3B2BF597-5BE2-4387-AA80-35FB7B65F754}"/>
              </a:ext>
            </a:extLst>
          </p:cNvPr>
          <p:cNvGrpSpPr>
            <a:grpSpLocks noChangeAspect="1"/>
          </p:cNvGrpSpPr>
          <p:nvPr/>
        </p:nvGrpSpPr>
        <p:grpSpPr bwMode="auto">
          <a:xfrm>
            <a:off x="5720513" y="5686591"/>
            <a:ext cx="614269" cy="474506"/>
            <a:chOff x="1625" y="2773"/>
            <a:chExt cx="1068" cy="825"/>
          </a:xfrm>
          <a:solidFill>
            <a:schemeClr val="bg1"/>
          </a:solidFill>
        </p:grpSpPr>
        <p:sp>
          <p:nvSpPr>
            <p:cNvPr id="33" name="Freeform 48">
              <a:extLst>
                <a:ext uri="{FF2B5EF4-FFF2-40B4-BE49-F238E27FC236}">
                  <a16:creationId xmlns:a16="http://schemas.microsoft.com/office/drawing/2014/main" id="{EF13FB15-B2B2-4758-90BE-7815F49B7A55}"/>
                </a:ext>
              </a:extLst>
            </p:cNvPr>
            <p:cNvSpPr>
              <a:spLocks/>
            </p:cNvSpPr>
            <p:nvPr/>
          </p:nvSpPr>
          <p:spPr bwMode="auto">
            <a:xfrm>
              <a:off x="1914" y="3282"/>
              <a:ext cx="702" cy="257"/>
            </a:xfrm>
            <a:custGeom>
              <a:avLst/>
              <a:gdLst>
                <a:gd name="T0" fmla="*/ 437 w 2806"/>
                <a:gd name="T1" fmla="*/ 0 h 1027"/>
                <a:gd name="T2" fmla="*/ 2369 w 2806"/>
                <a:gd name="T3" fmla="*/ 0 h 1027"/>
                <a:gd name="T4" fmla="*/ 2414 w 2806"/>
                <a:gd name="T5" fmla="*/ 62 h 1027"/>
                <a:gd name="T6" fmla="*/ 2461 w 2806"/>
                <a:gd name="T7" fmla="*/ 128 h 1027"/>
                <a:gd name="T8" fmla="*/ 2494 w 2806"/>
                <a:gd name="T9" fmla="*/ 177 h 1027"/>
                <a:gd name="T10" fmla="*/ 2527 w 2806"/>
                <a:gd name="T11" fmla="*/ 228 h 1027"/>
                <a:gd name="T12" fmla="*/ 2560 w 2806"/>
                <a:gd name="T13" fmla="*/ 277 h 1027"/>
                <a:gd name="T14" fmla="*/ 2590 w 2806"/>
                <a:gd name="T15" fmla="*/ 327 h 1027"/>
                <a:gd name="T16" fmla="*/ 2620 w 2806"/>
                <a:gd name="T17" fmla="*/ 375 h 1027"/>
                <a:gd name="T18" fmla="*/ 2648 w 2806"/>
                <a:gd name="T19" fmla="*/ 421 h 1027"/>
                <a:gd name="T20" fmla="*/ 2675 w 2806"/>
                <a:gd name="T21" fmla="*/ 465 h 1027"/>
                <a:gd name="T22" fmla="*/ 2698 w 2806"/>
                <a:gd name="T23" fmla="*/ 505 h 1027"/>
                <a:gd name="T24" fmla="*/ 2719 w 2806"/>
                <a:gd name="T25" fmla="*/ 542 h 1027"/>
                <a:gd name="T26" fmla="*/ 2739 w 2806"/>
                <a:gd name="T27" fmla="*/ 575 h 1027"/>
                <a:gd name="T28" fmla="*/ 2754 w 2806"/>
                <a:gd name="T29" fmla="*/ 602 h 1027"/>
                <a:gd name="T30" fmla="*/ 2767 w 2806"/>
                <a:gd name="T31" fmla="*/ 625 h 1027"/>
                <a:gd name="T32" fmla="*/ 2784 w 2806"/>
                <a:gd name="T33" fmla="*/ 660 h 1027"/>
                <a:gd name="T34" fmla="*/ 2797 w 2806"/>
                <a:gd name="T35" fmla="*/ 699 h 1027"/>
                <a:gd name="T36" fmla="*/ 2804 w 2806"/>
                <a:gd name="T37" fmla="*/ 737 h 1027"/>
                <a:gd name="T38" fmla="*/ 2806 w 2806"/>
                <a:gd name="T39" fmla="*/ 777 h 1027"/>
                <a:gd name="T40" fmla="*/ 2805 w 2806"/>
                <a:gd name="T41" fmla="*/ 816 h 1027"/>
                <a:gd name="T42" fmla="*/ 2797 w 2806"/>
                <a:gd name="T43" fmla="*/ 855 h 1027"/>
                <a:gd name="T44" fmla="*/ 2785 w 2806"/>
                <a:gd name="T45" fmla="*/ 892 h 1027"/>
                <a:gd name="T46" fmla="*/ 2769 w 2806"/>
                <a:gd name="T47" fmla="*/ 926 h 1027"/>
                <a:gd name="T48" fmla="*/ 2747 w 2806"/>
                <a:gd name="T49" fmla="*/ 956 h 1027"/>
                <a:gd name="T50" fmla="*/ 2722 w 2806"/>
                <a:gd name="T51" fmla="*/ 981 h 1027"/>
                <a:gd name="T52" fmla="*/ 2694 w 2806"/>
                <a:gd name="T53" fmla="*/ 1001 h 1027"/>
                <a:gd name="T54" fmla="*/ 2663 w 2806"/>
                <a:gd name="T55" fmla="*/ 1015 h 1027"/>
                <a:gd name="T56" fmla="*/ 2630 w 2806"/>
                <a:gd name="T57" fmla="*/ 1024 h 1027"/>
                <a:gd name="T58" fmla="*/ 2593 w 2806"/>
                <a:gd name="T59" fmla="*/ 1027 h 1027"/>
                <a:gd name="T60" fmla="*/ 213 w 2806"/>
                <a:gd name="T61" fmla="*/ 1027 h 1027"/>
                <a:gd name="T62" fmla="*/ 176 w 2806"/>
                <a:gd name="T63" fmla="*/ 1024 h 1027"/>
                <a:gd name="T64" fmla="*/ 143 w 2806"/>
                <a:gd name="T65" fmla="*/ 1015 h 1027"/>
                <a:gd name="T66" fmla="*/ 112 w 2806"/>
                <a:gd name="T67" fmla="*/ 1001 h 1027"/>
                <a:gd name="T68" fmla="*/ 84 w 2806"/>
                <a:gd name="T69" fmla="*/ 981 h 1027"/>
                <a:gd name="T70" fmla="*/ 59 w 2806"/>
                <a:gd name="T71" fmla="*/ 956 h 1027"/>
                <a:gd name="T72" fmla="*/ 37 w 2806"/>
                <a:gd name="T73" fmla="*/ 926 h 1027"/>
                <a:gd name="T74" fmla="*/ 21 w 2806"/>
                <a:gd name="T75" fmla="*/ 892 h 1027"/>
                <a:gd name="T76" fmla="*/ 9 w 2806"/>
                <a:gd name="T77" fmla="*/ 855 h 1027"/>
                <a:gd name="T78" fmla="*/ 1 w 2806"/>
                <a:gd name="T79" fmla="*/ 816 h 1027"/>
                <a:gd name="T80" fmla="*/ 0 w 2806"/>
                <a:gd name="T81" fmla="*/ 777 h 1027"/>
                <a:gd name="T82" fmla="*/ 2 w 2806"/>
                <a:gd name="T83" fmla="*/ 737 h 1027"/>
                <a:gd name="T84" fmla="*/ 9 w 2806"/>
                <a:gd name="T85" fmla="*/ 699 h 1027"/>
                <a:gd name="T86" fmla="*/ 22 w 2806"/>
                <a:gd name="T87" fmla="*/ 660 h 1027"/>
                <a:gd name="T88" fmla="*/ 39 w 2806"/>
                <a:gd name="T89" fmla="*/ 625 h 1027"/>
                <a:gd name="T90" fmla="*/ 53 w 2806"/>
                <a:gd name="T91" fmla="*/ 602 h 1027"/>
                <a:gd name="T92" fmla="*/ 68 w 2806"/>
                <a:gd name="T93" fmla="*/ 575 h 1027"/>
                <a:gd name="T94" fmla="*/ 87 w 2806"/>
                <a:gd name="T95" fmla="*/ 542 h 1027"/>
                <a:gd name="T96" fmla="*/ 108 w 2806"/>
                <a:gd name="T97" fmla="*/ 505 h 1027"/>
                <a:gd name="T98" fmla="*/ 132 w 2806"/>
                <a:gd name="T99" fmla="*/ 465 h 1027"/>
                <a:gd name="T100" fmla="*/ 158 w 2806"/>
                <a:gd name="T101" fmla="*/ 421 h 1027"/>
                <a:gd name="T102" fmla="*/ 186 w 2806"/>
                <a:gd name="T103" fmla="*/ 375 h 1027"/>
                <a:gd name="T104" fmla="*/ 216 w 2806"/>
                <a:gd name="T105" fmla="*/ 327 h 1027"/>
                <a:gd name="T106" fmla="*/ 248 w 2806"/>
                <a:gd name="T107" fmla="*/ 277 h 1027"/>
                <a:gd name="T108" fmla="*/ 279 w 2806"/>
                <a:gd name="T109" fmla="*/ 228 h 1027"/>
                <a:gd name="T110" fmla="*/ 312 w 2806"/>
                <a:gd name="T111" fmla="*/ 177 h 1027"/>
                <a:gd name="T112" fmla="*/ 345 w 2806"/>
                <a:gd name="T113" fmla="*/ 128 h 1027"/>
                <a:gd name="T114" fmla="*/ 392 w 2806"/>
                <a:gd name="T115" fmla="*/ 62 h 1027"/>
                <a:gd name="T116" fmla="*/ 437 w 2806"/>
                <a:gd name="T117" fmla="*/ 0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06" h="1027">
                  <a:moveTo>
                    <a:pt x="437" y="0"/>
                  </a:moveTo>
                  <a:lnTo>
                    <a:pt x="2369" y="0"/>
                  </a:lnTo>
                  <a:lnTo>
                    <a:pt x="2414" y="62"/>
                  </a:lnTo>
                  <a:lnTo>
                    <a:pt x="2461" y="128"/>
                  </a:lnTo>
                  <a:lnTo>
                    <a:pt x="2494" y="177"/>
                  </a:lnTo>
                  <a:lnTo>
                    <a:pt x="2527" y="228"/>
                  </a:lnTo>
                  <a:lnTo>
                    <a:pt x="2560" y="277"/>
                  </a:lnTo>
                  <a:lnTo>
                    <a:pt x="2590" y="327"/>
                  </a:lnTo>
                  <a:lnTo>
                    <a:pt x="2620" y="375"/>
                  </a:lnTo>
                  <a:lnTo>
                    <a:pt x="2648" y="421"/>
                  </a:lnTo>
                  <a:lnTo>
                    <a:pt x="2675" y="465"/>
                  </a:lnTo>
                  <a:lnTo>
                    <a:pt x="2698" y="505"/>
                  </a:lnTo>
                  <a:lnTo>
                    <a:pt x="2719" y="542"/>
                  </a:lnTo>
                  <a:lnTo>
                    <a:pt x="2739" y="575"/>
                  </a:lnTo>
                  <a:lnTo>
                    <a:pt x="2754" y="602"/>
                  </a:lnTo>
                  <a:lnTo>
                    <a:pt x="2767" y="625"/>
                  </a:lnTo>
                  <a:lnTo>
                    <a:pt x="2784" y="660"/>
                  </a:lnTo>
                  <a:lnTo>
                    <a:pt x="2797" y="699"/>
                  </a:lnTo>
                  <a:lnTo>
                    <a:pt x="2804" y="737"/>
                  </a:lnTo>
                  <a:lnTo>
                    <a:pt x="2806" y="777"/>
                  </a:lnTo>
                  <a:lnTo>
                    <a:pt x="2805" y="816"/>
                  </a:lnTo>
                  <a:lnTo>
                    <a:pt x="2797" y="855"/>
                  </a:lnTo>
                  <a:lnTo>
                    <a:pt x="2785" y="892"/>
                  </a:lnTo>
                  <a:lnTo>
                    <a:pt x="2769" y="926"/>
                  </a:lnTo>
                  <a:lnTo>
                    <a:pt x="2747" y="956"/>
                  </a:lnTo>
                  <a:lnTo>
                    <a:pt x="2722" y="981"/>
                  </a:lnTo>
                  <a:lnTo>
                    <a:pt x="2694" y="1001"/>
                  </a:lnTo>
                  <a:lnTo>
                    <a:pt x="2663" y="1015"/>
                  </a:lnTo>
                  <a:lnTo>
                    <a:pt x="2630" y="1024"/>
                  </a:lnTo>
                  <a:lnTo>
                    <a:pt x="2593" y="1027"/>
                  </a:lnTo>
                  <a:lnTo>
                    <a:pt x="213" y="1027"/>
                  </a:lnTo>
                  <a:lnTo>
                    <a:pt x="176" y="1024"/>
                  </a:lnTo>
                  <a:lnTo>
                    <a:pt x="143" y="1015"/>
                  </a:lnTo>
                  <a:lnTo>
                    <a:pt x="112" y="1001"/>
                  </a:lnTo>
                  <a:lnTo>
                    <a:pt x="84" y="981"/>
                  </a:lnTo>
                  <a:lnTo>
                    <a:pt x="59" y="956"/>
                  </a:lnTo>
                  <a:lnTo>
                    <a:pt x="37" y="926"/>
                  </a:lnTo>
                  <a:lnTo>
                    <a:pt x="21" y="892"/>
                  </a:lnTo>
                  <a:lnTo>
                    <a:pt x="9" y="855"/>
                  </a:lnTo>
                  <a:lnTo>
                    <a:pt x="1" y="816"/>
                  </a:lnTo>
                  <a:lnTo>
                    <a:pt x="0" y="777"/>
                  </a:lnTo>
                  <a:lnTo>
                    <a:pt x="2" y="737"/>
                  </a:lnTo>
                  <a:lnTo>
                    <a:pt x="9" y="699"/>
                  </a:lnTo>
                  <a:lnTo>
                    <a:pt x="22" y="660"/>
                  </a:lnTo>
                  <a:lnTo>
                    <a:pt x="39" y="625"/>
                  </a:lnTo>
                  <a:lnTo>
                    <a:pt x="53" y="602"/>
                  </a:lnTo>
                  <a:lnTo>
                    <a:pt x="68" y="575"/>
                  </a:lnTo>
                  <a:lnTo>
                    <a:pt x="87" y="542"/>
                  </a:lnTo>
                  <a:lnTo>
                    <a:pt x="108" y="505"/>
                  </a:lnTo>
                  <a:lnTo>
                    <a:pt x="132" y="465"/>
                  </a:lnTo>
                  <a:lnTo>
                    <a:pt x="158" y="421"/>
                  </a:lnTo>
                  <a:lnTo>
                    <a:pt x="186" y="375"/>
                  </a:lnTo>
                  <a:lnTo>
                    <a:pt x="216" y="327"/>
                  </a:lnTo>
                  <a:lnTo>
                    <a:pt x="248" y="277"/>
                  </a:lnTo>
                  <a:lnTo>
                    <a:pt x="279" y="228"/>
                  </a:lnTo>
                  <a:lnTo>
                    <a:pt x="312" y="177"/>
                  </a:lnTo>
                  <a:lnTo>
                    <a:pt x="345" y="128"/>
                  </a:lnTo>
                  <a:lnTo>
                    <a:pt x="392" y="62"/>
                  </a:lnTo>
                  <a:lnTo>
                    <a:pt x="4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49">
              <a:extLst>
                <a:ext uri="{FF2B5EF4-FFF2-40B4-BE49-F238E27FC236}">
                  <a16:creationId xmlns:a16="http://schemas.microsoft.com/office/drawing/2014/main" id="{8E5113AA-79DA-4089-8377-D7FC6C0B6A8C}"/>
                </a:ext>
              </a:extLst>
            </p:cNvPr>
            <p:cNvSpPr>
              <a:spLocks noEditPoints="1"/>
            </p:cNvSpPr>
            <p:nvPr/>
          </p:nvSpPr>
          <p:spPr bwMode="auto">
            <a:xfrm>
              <a:off x="1837" y="2773"/>
              <a:ext cx="856" cy="825"/>
            </a:xfrm>
            <a:custGeom>
              <a:avLst/>
              <a:gdLst>
                <a:gd name="T0" fmla="*/ 1214 w 3423"/>
                <a:gd name="T1" fmla="*/ 448 h 3302"/>
                <a:gd name="T2" fmla="*/ 1213 w 3423"/>
                <a:gd name="T3" fmla="*/ 741 h 3302"/>
                <a:gd name="T4" fmla="*/ 1214 w 3423"/>
                <a:gd name="T5" fmla="*/ 1022 h 3302"/>
                <a:gd name="T6" fmla="*/ 1209 w 3423"/>
                <a:gd name="T7" fmla="*/ 1192 h 3302"/>
                <a:gd name="T8" fmla="*/ 1138 w 3423"/>
                <a:gd name="T9" fmla="*/ 1339 h 3302"/>
                <a:gd name="T10" fmla="*/ 996 w 3423"/>
                <a:gd name="T11" fmla="*/ 1543 h 3302"/>
                <a:gd name="T12" fmla="*/ 748 w 3423"/>
                <a:gd name="T13" fmla="*/ 1881 h 3302"/>
                <a:gd name="T14" fmla="*/ 577 w 3423"/>
                <a:gd name="T15" fmla="*/ 2140 h 3302"/>
                <a:gd name="T16" fmla="*/ 422 w 3423"/>
                <a:gd name="T17" fmla="*/ 2391 h 3302"/>
                <a:gd name="T18" fmla="*/ 303 w 3423"/>
                <a:gd name="T19" fmla="*/ 2596 h 3302"/>
                <a:gd name="T20" fmla="*/ 218 w 3423"/>
                <a:gd name="T21" fmla="*/ 2750 h 3302"/>
                <a:gd name="T22" fmla="*/ 196 w 3423"/>
                <a:gd name="T23" fmla="*/ 2919 h 3302"/>
                <a:gd name="T24" fmla="*/ 252 w 3423"/>
                <a:gd name="T25" fmla="*/ 3062 h 3302"/>
                <a:gd name="T26" fmla="*/ 363 w 3423"/>
                <a:gd name="T27" fmla="*/ 3112 h 3302"/>
                <a:gd name="T28" fmla="*/ 3147 w 3423"/>
                <a:gd name="T29" fmla="*/ 3084 h 3302"/>
                <a:gd name="T30" fmla="*/ 3220 w 3423"/>
                <a:gd name="T31" fmla="*/ 2960 h 3302"/>
                <a:gd name="T32" fmla="*/ 3217 w 3423"/>
                <a:gd name="T33" fmla="*/ 2790 h 3302"/>
                <a:gd name="T34" fmla="*/ 3143 w 3423"/>
                <a:gd name="T35" fmla="*/ 2636 h 3302"/>
                <a:gd name="T36" fmla="*/ 3033 w 3423"/>
                <a:gd name="T37" fmla="*/ 2448 h 3302"/>
                <a:gd name="T38" fmla="*/ 2886 w 3423"/>
                <a:gd name="T39" fmla="*/ 2205 h 3302"/>
                <a:gd name="T40" fmla="*/ 2718 w 3423"/>
                <a:gd name="T41" fmla="*/ 1944 h 3302"/>
                <a:gd name="T42" fmla="*/ 2474 w 3423"/>
                <a:gd name="T43" fmla="*/ 1605 h 3302"/>
                <a:gd name="T44" fmla="*/ 2313 w 3423"/>
                <a:gd name="T45" fmla="*/ 1384 h 3302"/>
                <a:gd name="T46" fmla="*/ 2224 w 3423"/>
                <a:gd name="T47" fmla="*/ 1224 h 3302"/>
                <a:gd name="T48" fmla="*/ 2206 w 3423"/>
                <a:gd name="T49" fmla="*/ 1079 h 3302"/>
                <a:gd name="T50" fmla="*/ 2209 w 3423"/>
                <a:gd name="T51" fmla="*/ 816 h 3302"/>
                <a:gd name="T52" fmla="*/ 2208 w 3423"/>
                <a:gd name="T53" fmla="*/ 518 h 3302"/>
                <a:gd name="T54" fmla="*/ 2206 w 3423"/>
                <a:gd name="T55" fmla="*/ 276 h 3302"/>
                <a:gd name="T56" fmla="*/ 2533 w 3423"/>
                <a:gd name="T57" fmla="*/ 229 h 3302"/>
                <a:gd name="T58" fmla="*/ 2401 w 3423"/>
                <a:gd name="T59" fmla="*/ 364 h 3302"/>
                <a:gd name="T60" fmla="*/ 2403 w 3423"/>
                <a:gd name="T61" fmla="*/ 625 h 3302"/>
                <a:gd name="T62" fmla="*/ 2403 w 3423"/>
                <a:gd name="T63" fmla="*/ 908 h 3302"/>
                <a:gd name="T64" fmla="*/ 2399 w 3423"/>
                <a:gd name="T65" fmla="*/ 1136 h 3302"/>
                <a:gd name="T66" fmla="*/ 2437 w 3423"/>
                <a:gd name="T67" fmla="*/ 1221 h 3302"/>
                <a:gd name="T68" fmla="*/ 2525 w 3423"/>
                <a:gd name="T69" fmla="*/ 1350 h 3302"/>
                <a:gd name="T70" fmla="*/ 2629 w 3423"/>
                <a:gd name="T71" fmla="*/ 1494 h 3302"/>
                <a:gd name="T72" fmla="*/ 2834 w 3423"/>
                <a:gd name="T73" fmla="*/ 1774 h 3302"/>
                <a:gd name="T74" fmla="*/ 3009 w 3423"/>
                <a:gd name="T75" fmla="*/ 2038 h 3302"/>
                <a:gd name="T76" fmla="*/ 3166 w 3423"/>
                <a:gd name="T77" fmla="*/ 2294 h 3302"/>
                <a:gd name="T78" fmla="*/ 3288 w 3423"/>
                <a:gd name="T79" fmla="*/ 2503 h 3302"/>
                <a:gd name="T80" fmla="*/ 3379 w 3423"/>
                <a:gd name="T81" fmla="*/ 2667 h 3302"/>
                <a:gd name="T82" fmla="*/ 3423 w 3423"/>
                <a:gd name="T83" fmla="*/ 2877 h 3302"/>
                <a:gd name="T84" fmla="*/ 3382 w 3423"/>
                <a:gd name="T85" fmla="*/ 3084 h 3302"/>
                <a:gd name="T86" fmla="*/ 3267 w 3423"/>
                <a:gd name="T87" fmla="*/ 3234 h 3302"/>
                <a:gd name="T88" fmla="*/ 3105 w 3423"/>
                <a:gd name="T89" fmla="*/ 3299 h 3302"/>
                <a:gd name="T90" fmla="*/ 272 w 3423"/>
                <a:gd name="T91" fmla="*/ 3290 h 3302"/>
                <a:gd name="T92" fmla="*/ 121 w 3423"/>
                <a:gd name="T93" fmla="*/ 3204 h 3302"/>
                <a:gd name="T94" fmla="*/ 22 w 3423"/>
                <a:gd name="T95" fmla="*/ 3035 h 3302"/>
                <a:gd name="T96" fmla="*/ 2 w 3423"/>
                <a:gd name="T97" fmla="*/ 2823 h 3302"/>
                <a:gd name="T98" fmla="*/ 67 w 3423"/>
                <a:gd name="T99" fmla="*/ 2619 h 3302"/>
                <a:gd name="T100" fmla="*/ 160 w 3423"/>
                <a:gd name="T101" fmla="*/ 2457 h 3302"/>
                <a:gd name="T102" fmla="*/ 293 w 3423"/>
                <a:gd name="T103" fmla="*/ 2233 h 3302"/>
                <a:gd name="T104" fmla="*/ 455 w 3423"/>
                <a:gd name="T105" fmla="*/ 1973 h 3302"/>
                <a:gd name="T106" fmla="*/ 641 w 3423"/>
                <a:gd name="T107" fmla="*/ 1700 h 3302"/>
                <a:gd name="T108" fmla="*/ 819 w 3423"/>
                <a:gd name="T109" fmla="*/ 1459 h 3302"/>
                <a:gd name="T110" fmla="*/ 922 w 3423"/>
                <a:gd name="T111" fmla="*/ 1315 h 3302"/>
                <a:gd name="T112" fmla="*/ 1001 w 3423"/>
                <a:gd name="T113" fmla="*/ 1194 h 3302"/>
                <a:gd name="T114" fmla="*/ 1022 w 3423"/>
                <a:gd name="T115" fmla="*/ 1088 h 3302"/>
                <a:gd name="T116" fmla="*/ 1019 w 3423"/>
                <a:gd name="T117" fmla="*/ 839 h 3302"/>
                <a:gd name="T118" fmla="*/ 1019 w 3423"/>
                <a:gd name="T119" fmla="*/ 555 h 3302"/>
                <a:gd name="T120" fmla="*/ 1022 w 3423"/>
                <a:gd name="T121" fmla="*/ 313 h 3302"/>
                <a:gd name="T122" fmla="*/ 845 w 3423"/>
                <a:gd name="T123" fmla="*/ 0 h 3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23" h="3302">
                  <a:moveTo>
                    <a:pt x="1216" y="276"/>
                  </a:moveTo>
                  <a:lnTo>
                    <a:pt x="1216" y="327"/>
                  </a:lnTo>
                  <a:lnTo>
                    <a:pt x="1214" y="385"/>
                  </a:lnTo>
                  <a:lnTo>
                    <a:pt x="1214" y="448"/>
                  </a:lnTo>
                  <a:lnTo>
                    <a:pt x="1214" y="518"/>
                  </a:lnTo>
                  <a:lnTo>
                    <a:pt x="1213" y="590"/>
                  </a:lnTo>
                  <a:lnTo>
                    <a:pt x="1213" y="666"/>
                  </a:lnTo>
                  <a:lnTo>
                    <a:pt x="1213" y="741"/>
                  </a:lnTo>
                  <a:lnTo>
                    <a:pt x="1213" y="816"/>
                  </a:lnTo>
                  <a:lnTo>
                    <a:pt x="1213" y="888"/>
                  </a:lnTo>
                  <a:lnTo>
                    <a:pt x="1214" y="958"/>
                  </a:lnTo>
                  <a:lnTo>
                    <a:pt x="1214" y="1022"/>
                  </a:lnTo>
                  <a:lnTo>
                    <a:pt x="1216" y="1079"/>
                  </a:lnTo>
                  <a:lnTo>
                    <a:pt x="1217" y="1130"/>
                  </a:lnTo>
                  <a:lnTo>
                    <a:pt x="1216" y="1159"/>
                  </a:lnTo>
                  <a:lnTo>
                    <a:pt x="1209" y="1192"/>
                  </a:lnTo>
                  <a:lnTo>
                    <a:pt x="1199" y="1224"/>
                  </a:lnTo>
                  <a:lnTo>
                    <a:pt x="1183" y="1260"/>
                  </a:lnTo>
                  <a:lnTo>
                    <a:pt x="1163" y="1297"/>
                  </a:lnTo>
                  <a:lnTo>
                    <a:pt x="1138" y="1339"/>
                  </a:lnTo>
                  <a:lnTo>
                    <a:pt x="1109" y="1384"/>
                  </a:lnTo>
                  <a:lnTo>
                    <a:pt x="1076" y="1433"/>
                  </a:lnTo>
                  <a:lnTo>
                    <a:pt x="1038" y="1486"/>
                  </a:lnTo>
                  <a:lnTo>
                    <a:pt x="996" y="1543"/>
                  </a:lnTo>
                  <a:lnTo>
                    <a:pt x="948" y="1605"/>
                  </a:lnTo>
                  <a:lnTo>
                    <a:pt x="884" y="1692"/>
                  </a:lnTo>
                  <a:lnTo>
                    <a:pt x="816" y="1784"/>
                  </a:lnTo>
                  <a:lnTo>
                    <a:pt x="748" y="1881"/>
                  </a:lnTo>
                  <a:lnTo>
                    <a:pt x="704" y="1944"/>
                  </a:lnTo>
                  <a:lnTo>
                    <a:pt x="661" y="2009"/>
                  </a:lnTo>
                  <a:lnTo>
                    <a:pt x="619" y="2074"/>
                  </a:lnTo>
                  <a:lnTo>
                    <a:pt x="577" y="2140"/>
                  </a:lnTo>
                  <a:lnTo>
                    <a:pt x="536" y="2205"/>
                  </a:lnTo>
                  <a:lnTo>
                    <a:pt x="496" y="2268"/>
                  </a:lnTo>
                  <a:lnTo>
                    <a:pt x="459" y="2330"/>
                  </a:lnTo>
                  <a:lnTo>
                    <a:pt x="422" y="2391"/>
                  </a:lnTo>
                  <a:lnTo>
                    <a:pt x="390" y="2448"/>
                  </a:lnTo>
                  <a:lnTo>
                    <a:pt x="358" y="2500"/>
                  </a:lnTo>
                  <a:lnTo>
                    <a:pt x="329" y="2551"/>
                  </a:lnTo>
                  <a:lnTo>
                    <a:pt x="303" y="2596"/>
                  </a:lnTo>
                  <a:lnTo>
                    <a:pt x="279" y="2636"/>
                  </a:lnTo>
                  <a:lnTo>
                    <a:pt x="259" y="2671"/>
                  </a:lnTo>
                  <a:lnTo>
                    <a:pt x="235" y="2712"/>
                  </a:lnTo>
                  <a:lnTo>
                    <a:pt x="218" y="2750"/>
                  </a:lnTo>
                  <a:lnTo>
                    <a:pt x="205" y="2790"/>
                  </a:lnTo>
                  <a:lnTo>
                    <a:pt x="197" y="2832"/>
                  </a:lnTo>
                  <a:lnTo>
                    <a:pt x="193" y="2876"/>
                  </a:lnTo>
                  <a:lnTo>
                    <a:pt x="196" y="2919"/>
                  </a:lnTo>
                  <a:lnTo>
                    <a:pt x="202" y="2960"/>
                  </a:lnTo>
                  <a:lnTo>
                    <a:pt x="214" y="2999"/>
                  </a:lnTo>
                  <a:lnTo>
                    <a:pt x="233" y="3035"/>
                  </a:lnTo>
                  <a:lnTo>
                    <a:pt x="252" y="3062"/>
                  </a:lnTo>
                  <a:lnTo>
                    <a:pt x="275" y="3084"/>
                  </a:lnTo>
                  <a:lnTo>
                    <a:pt x="301" y="3099"/>
                  </a:lnTo>
                  <a:lnTo>
                    <a:pt x="332" y="3110"/>
                  </a:lnTo>
                  <a:lnTo>
                    <a:pt x="363" y="3112"/>
                  </a:lnTo>
                  <a:lnTo>
                    <a:pt x="3059" y="3112"/>
                  </a:lnTo>
                  <a:lnTo>
                    <a:pt x="3092" y="3110"/>
                  </a:lnTo>
                  <a:lnTo>
                    <a:pt x="3121" y="3099"/>
                  </a:lnTo>
                  <a:lnTo>
                    <a:pt x="3147" y="3084"/>
                  </a:lnTo>
                  <a:lnTo>
                    <a:pt x="3171" y="3062"/>
                  </a:lnTo>
                  <a:lnTo>
                    <a:pt x="3191" y="3035"/>
                  </a:lnTo>
                  <a:lnTo>
                    <a:pt x="3208" y="2999"/>
                  </a:lnTo>
                  <a:lnTo>
                    <a:pt x="3220" y="2960"/>
                  </a:lnTo>
                  <a:lnTo>
                    <a:pt x="3226" y="2919"/>
                  </a:lnTo>
                  <a:lnTo>
                    <a:pt x="3229" y="2876"/>
                  </a:lnTo>
                  <a:lnTo>
                    <a:pt x="3226" y="2832"/>
                  </a:lnTo>
                  <a:lnTo>
                    <a:pt x="3217" y="2790"/>
                  </a:lnTo>
                  <a:lnTo>
                    <a:pt x="3204" y="2750"/>
                  </a:lnTo>
                  <a:lnTo>
                    <a:pt x="3187" y="2712"/>
                  </a:lnTo>
                  <a:lnTo>
                    <a:pt x="3163" y="2671"/>
                  </a:lnTo>
                  <a:lnTo>
                    <a:pt x="3143" y="2636"/>
                  </a:lnTo>
                  <a:lnTo>
                    <a:pt x="3120" y="2596"/>
                  </a:lnTo>
                  <a:lnTo>
                    <a:pt x="3093" y="2551"/>
                  </a:lnTo>
                  <a:lnTo>
                    <a:pt x="3064" y="2500"/>
                  </a:lnTo>
                  <a:lnTo>
                    <a:pt x="3033" y="2448"/>
                  </a:lnTo>
                  <a:lnTo>
                    <a:pt x="3000" y="2391"/>
                  </a:lnTo>
                  <a:lnTo>
                    <a:pt x="2963" y="2330"/>
                  </a:lnTo>
                  <a:lnTo>
                    <a:pt x="2926" y="2268"/>
                  </a:lnTo>
                  <a:lnTo>
                    <a:pt x="2886" y="2205"/>
                  </a:lnTo>
                  <a:lnTo>
                    <a:pt x="2845" y="2140"/>
                  </a:lnTo>
                  <a:lnTo>
                    <a:pt x="2803" y="2074"/>
                  </a:lnTo>
                  <a:lnTo>
                    <a:pt x="2761" y="2009"/>
                  </a:lnTo>
                  <a:lnTo>
                    <a:pt x="2718" y="1944"/>
                  </a:lnTo>
                  <a:lnTo>
                    <a:pt x="2674" y="1881"/>
                  </a:lnTo>
                  <a:lnTo>
                    <a:pt x="2606" y="1784"/>
                  </a:lnTo>
                  <a:lnTo>
                    <a:pt x="2538" y="1692"/>
                  </a:lnTo>
                  <a:lnTo>
                    <a:pt x="2474" y="1605"/>
                  </a:lnTo>
                  <a:lnTo>
                    <a:pt x="2426" y="1543"/>
                  </a:lnTo>
                  <a:lnTo>
                    <a:pt x="2384" y="1486"/>
                  </a:lnTo>
                  <a:lnTo>
                    <a:pt x="2346" y="1433"/>
                  </a:lnTo>
                  <a:lnTo>
                    <a:pt x="2313" y="1384"/>
                  </a:lnTo>
                  <a:lnTo>
                    <a:pt x="2284" y="1339"/>
                  </a:lnTo>
                  <a:lnTo>
                    <a:pt x="2259" y="1297"/>
                  </a:lnTo>
                  <a:lnTo>
                    <a:pt x="2239" y="1260"/>
                  </a:lnTo>
                  <a:lnTo>
                    <a:pt x="2224" y="1224"/>
                  </a:lnTo>
                  <a:lnTo>
                    <a:pt x="2213" y="1192"/>
                  </a:lnTo>
                  <a:lnTo>
                    <a:pt x="2206" y="1159"/>
                  </a:lnTo>
                  <a:lnTo>
                    <a:pt x="2205" y="1130"/>
                  </a:lnTo>
                  <a:lnTo>
                    <a:pt x="2206" y="1079"/>
                  </a:lnTo>
                  <a:lnTo>
                    <a:pt x="2208" y="1022"/>
                  </a:lnTo>
                  <a:lnTo>
                    <a:pt x="2209" y="958"/>
                  </a:lnTo>
                  <a:lnTo>
                    <a:pt x="2209" y="888"/>
                  </a:lnTo>
                  <a:lnTo>
                    <a:pt x="2209" y="816"/>
                  </a:lnTo>
                  <a:lnTo>
                    <a:pt x="2209" y="741"/>
                  </a:lnTo>
                  <a:lnTo>
                    <a:pt x="2209" y="666"/>
                  </a:lnTo>
                  <a:lnTo>
                    <a:pt x="2209" y="591"/>
                  </a:lnTo>
                  <a:lnTo>
                    <a:pt x="2208" y="518"/>
                  </a:lnTo>
                  <a:lnTo>
                    <a:pt x="2208" y="449"/>
                  </a:lnTo>
                  <a:lnTo>
                    <a:pt x="2208" y="385"/>
                  </a:lnTo>
                  <a:lnTo>
                    <a:pt x="2206" y="327"/>
                  </a:lnTo>
                  <a:lnTo>
                    <a:pt x="2206" y="276"/>
                  </a:lnTo>
                  <a:lnTo>
                    <a:pt x="1216" y="276"/>
                  </a:lnTo>
                  <a:close/>
                  <a:moveTo>
                    <a:pt x="845" y="0"/>
                  </a:moveTo>
                  <a:lnTo>
                    <a:pt x="2533" y="0"/>
                  </a:lnTo>
                  <a:lnTo>
                    <a:pt x="2533" y="229"/>
                  </a:lnTo>
                  <a:lnTo>
                    <a:pt x="2400" y="229"/>
                  </a:lnTo>
                  <a:lnTo>
                    <a:pt x="2400" y="266"/>
                  </a:lnTo>
                  <a:lnTo>
                    <a:pt x="2400" y="311"/>
                  </a:lnTo>
                  <a:lnTo>
                    <a:pt x="2401" y="364"/>
                  </a:lnTo>
                  <a:lnTo>
                    <a:pt x="2401" y="424"/>
                  </a:lnTo>
                  <a:lnTo>
                    <a:pt x="2401" y="487"/>
                  </a:lnTo>
                  <a:lnTo>
                    <a:pt x="2403" y="555"/>
                  </a:lnTo>
                  <a:lnTo>
                    <a:pt x="2403" y="625"/>
                  </a:lnTo>
                  <a:lnTo>
                    <a:pt x="2403" y="696"/>
                  </a:lnTo>
                  <a:lnTo>
                    <a:pt x="2403" y="768"/>
                  </a:lnTo>
                  <a:lnTo>
                    <a:pt x="2403" y="839"/>
                  </a:lnTo>
                  <a:lnTo>
                    <a:pt x="2403" y="908"/>
                  </a:lnTo>
                  <a:lnTo>
                    <a:pt x="2403" y="972"/>
                  </a:lnTo>
                  <a:lnTo>
                    <a:pt x="2401" y="1033"/>
                  </a:lnTo>
                  <a:lnTo>
                    <a:pt x="2400" y="1088"/>
                  </a:lnTo>
                  <a:lnTo>
                    <a:pt x="2399" y="1136"/>
                  </a:lnTo>
                  <a:lnTo>
                    <a:pt x="2401" y="1152"/>
                  </a:lnTo>
                  <a:lnTo>
                    <a:pt x="2409" y="1171"/>
                  </a:lnTo>
                  <a:lnTo>
                    <a:pt x="2421" y="1194"/>
                  </a:lnTo>
                  <a:lnTo>
                    <a:pt x="2437" y="1221"/>
                  </a:lnTo>
                  <a:lnTo>
                    <a:pt x="2455" y="1250"/>
                  </a:lnTo>
                  <a:lnTo>
                    <a:pt x="2477" y="1282"/>
                  </a:lnTo>
                  <a:lnTo>
                    <a:pt x="2500" y="1315"/>
                  </a:lnTo>
                  <a:lnTo>
                    <a:pt x="2525" y="1350"/>
                  </a:lnTo>
                  <a:lnTo>
                    <a:pt x="2550" y="1386"/>
                  </a:lnTo>
                  <a:lnTo>
                    <a:pt x="2577" y="1423"/>
                  </a:lnTo>
                  <a:lnTo>
                    <a:pt x="2603" y="1459"/>
                  </a:lnTo>
                  <a:lnTo>
                    <a:pt x="2629" y="1494"/>
                  </a:lnTo>
                  <a:lnTo>
                    <a:pt x="2678" y="1558"/>
                  </a:lnTo>
                  <a:lnTo>
                    <a:pt x="2730" y="1628"/>
                  </a:lnTo>
                  <a:lnTo>
                    <a:pt x="2781" y="1699"/>
                  </a:lnTo>
                  <a:lnTo>
                    <a:pt x="2834" y="1774"/>
                  </a:lnTo>
                  <a:lnTo>
                    <a:pt x="2878" y="1838"/>
                  </a:lnTo>
                  <a:lnTo>
                    <a:pt x="2923" y="1905"/>
                  </a:lnTo>
                  <a:lnTo>
                    <a:pt x="2967" y="1973"/>
                  </a:lnTo>
                  <a:lnTo>
                    <a:pt x="3009" y="2038"/>
                  </a:lnTo>
                  <a:lnTo>
                    <a:pt x="3051" y="2104"/>
                  </a:lnTo>
                  <a:lnTo>
                    <a:pt x="3091" y="2170"/>
                  </a:lnTo>
                  <a:lnTo>
                    <a:pt x="3129" y="2233"/>
                  </a:lnTo>
                  <a:lnTo>
                    <a:pt x="3166" y="2294"/>
                  </a:lnTo>
                  <a:lnTo>
                    <a:pt x="3200" y="2352"/>
                  </a:lnTo>
                  <a:lnTo>
                    <a:pt x="3232" y="2406"/>
                  </a:lnTo>
                  <a:lnTo>
                    <a:pt x="3262" y="2457"/>
                  </a:lnTo>
                  <a:lnTo>
                    <a:pt x="3288" y="2503"/>
                  </a:lnTo>
                  <a:lnTo>
                    <a:pt x="3312" y="2543"/>
                  </a:lnTo>
                  <a:lnTo>
                    <a:pt x="3333" y="2578"/>
                  </a:lnTo>
                  <a:lnTo>
                    <a:pt x="3355" y="2619"/>
                  </a:lnTo>
                  <a:lnTo>
                    <a:pt x="3379" y="2667"/>
                  </a:lnTo>
                  <a:lnTo>
                    <a:pt x="3398" y="2717"/>
                  </a:lnTo>
                  <a:lnTo>
                    <a:pt x="3412" y="2769"/>
                  </a:lnTo>
                  <a:lnTo>
                    <a:pt x="3420" y="2823"/>
                  </a:lnTo>
                  <a:lnTo>
                    <a:pt x="3423" y="2877"/>
                  </a:lnTo>
                  <a:lnTo>
                    <a:pt x="3420" y="2930"/>
                  </a:lnTo>
                  <a:lnTo>
                    <a:pt x="3413" y="2983"/>
                  </a:lnTo>
                  <a:lnTo>
                    <a:pt x="3400" y="3035"/>
                  </a:lnTo>
                  <a:lnTo>
                    <a:pt x="3382" y="3084"/>
                  </a:lnTo>
                  <a:lnTo>
                    <a:pt x="3358" y="3129"/>
                  </a:lnTo>
                  <a:lnTo>
                    <a:pt x="3332" y="3169"/>
                  </a:lnTo>
                  <a:lnTo>
                    <a:pt x="3301" y="3204"/>
                  </a:lnTo>
                  <a:lnTo>
                    <a:pt x="3267" y="3234"/>
                  </a:lnTo>
                  <a:lnTo>
                    <a:pt x="3232" y="3258"/>
                  </a:lnTo>
                  <a:lnTo>
                    <a:pt x="3192" y="3278"/>
                  </a:lnTo>
                  <a:lnTo>
                    <a:pt x="3150" y="3290"/>
                  </a:lnTo>
                  <a:lnTo>
                    <a:pt x="3105" y="3299"/>
                  </a:lnTo>
                  <a:lnTo>
                    <a:pt x="3059" y="3302"/>
                  </a:lnTo>
                  <a:lnTo>
                    <a:pt x="363" y="3302"/>
                  </a:lnTo>
                  <a:lnTo>
                    <a:pt x="317" y="3299"/>
                  </a:lnTo>
                  <a:lnTo>
                    <a:pt x="272" y="3290"/>
                  </a:lnTo>
                  <a:lnTo>
                    <a:pt x="230" y="3278"/>
                  </a:lnTo>
                  <a:lnTo>
                    <a:pt x="191" y="3258"/>
                  </a:lnTo>
                  <a:lnTo>
                    <a:pt x="155" y="3234"/>
                  </a:lnTo>
                  <a:lnTo>
                    <a:pt x="121" y="3204"/>
                  </a:lnTo>
                  <a:lnTo>
                    <a:pt x="90" y="3169"/>
                  </a:lnTo>
                  <a:lnTo>
                    <a:pt x="64" y="3129"/>
                  </a:lnTo>
                  <a:lnTo>
                    <a:pt x="40" y="3084"/>
                  </a:lnTo>
                  <a:lnTo>
                    <a:pt x="22" y="3035"/>
                  </a:lnTo>
                  <a:lnTo>
                    <a:pt x="10" y="2983"/>
                  </a:lnTo>
                  <a:lnTo>
                    <a:pt x="2" y="2930"/>
                  </a:lnTo>
                  <a:lnTo>
                    <a:pt x="0" y="2877"/>
                  </a:lnTo>
                  <a:lnTo>
                    <a:pt x="2" y="2823"/>
                  </a:lnTo>
                  <a:lnTo>
                    <a:pt x="10" y="2769"/>
                  </a:lnTo>
                  <a:lnTo>
                    <a:pt x="25" y="2717"/>
                  </a:lnTo>
                  <a:lnTo>
                    <a:pt x="43" y="2667"/>
                  </a:lnTo>
                  <a:lnTo>
                    <a:pt x="67" y="2619"/>
                  </a:lnTo>
                  <a:lnTo>
                    <a:pt x="89" y="2579"/>
                  </a:lnTo>
                  <a:lnTo>
                    <a:pt x="110" y="2544"/>
                  </a:lnTo>
                  <a:lnTo>
                    <a:pt x="134" y="2503"/>
                  </a:lnTo>
                  <a:lnTo>
                    <a:pt x="160" y="2457"/>
                  </a:lnTo>
                  <a:lnTo>
                    <a:pt x="191" y="2406"/>
                  </a:lnTo>
                  <a:lnTo>
                    <a:pt x="222" y="2352"/>
                  </a:lnTo>
                  <a:lnTo>
                    <a:pt x="256" y="2294"/>
                  </a:lnTo>
                  <a:lnTo>
                    <a:pt x="293" y="2233"/>
                  </a:lnTo>
                  <a:lnTo>
                    <a:pt x="332" y="2170"/>
                  </a:lnTo>
                  <a:lnTo>
                    <a:pt x="371" y="2105"/>
                  </a:lnTo>
                  <a:lnTo>
                    <a:pt x="413" y="2038"/>
                  </a:lnTo>
                  <a:lnTo>
                    <a:pt x="455" y="1973"/>
                  </a:lnTo>
                  <a:lnTo>
                    <a:pt x="499" y="1905"/>
                  </a:lnTo>
                  <a:lnTo>
                    <a:pt x="544" y="1840"/>
                  </a:lnTo>
                  <a:lnTo>
                    <a:pt x="588" y="1774"/>
                  </a:lnTo>
                  <a:lnTo>
                    <a:pt x="641" y="1700"/>
                  </a:lnTo>
                  <a:lnTo>
                    <a:pt x="693" y="1628"/>
                  </a:lnTo>
                  <a:lnTo>
                    <a:pt x="744" y="1558"/>
                  </a:lnTo>
                  <a:lnTo>
                    <a:pt x="793" y="1494"/>
                  </a:lnTo>
                  <a:lnTo>
                    <a:pt x="819" y="1459"/>
                  </a:lnTo>
                  <a:lnTo>
                    <a:pt x="845" y="1423"/>
                  </a:lnTo>
                  <a:lnTo>
                    <a:pt x="872" y="1386"/>
                  </a:lnTo>
                  <a:lnTo>
                    <a:pt x="897" y="1350"/>
                  </a:lnTo>
                  <a:lnTo>
                    <a:pt x="922" y="1315"/>
                  </a:lnTo>
                  <a:lnTo>
                    <a:pt x="946" y="1282"/>
                  </a:lnTo>
                  <a:lnTo>
                    <a:pt x="967" y="1250"/>
                  </a:lnTo>
                  <a:lnTo>
                    <a:pt x="985" y="1221"/>
                  </a:lnTo>
                  <a:lnTo>
                    <a:pt x="1001" y="1194"/>
                  </a:lnTo>
                  <a:lnTo>
                    <a:pt x="1013" y="1171"/>
                  </a:lnTo>
                  <a:lnTo>
                    <a:pt x="1021" y="1152"/>
                  </a:lnTo>
                  <a:lnTo>
                    <a:pt x="1023" y="1136"/>
                  </a:lnTo>
                  <a:lnTo>
                    <a:pt x="1022" y="1088"/>
                  </a:lnTo>
                  <a:lnTo>
                    <a:pt x="1021" y="1033"/>
                  </a:lnTo>
                  <a:lnTo>
                    <a:pt x="1019" y="972"/>
                  </a:lnTo>
                  <a:lnTo>
                    <a:pt x="1019" y="908"/>
                  </a:lnTo>
                  <a:lnTo>
                    <a:pt x="1019" y="839"/>
                  </a:lnTo>
                  <a:lnTo>
                    <a:pt x="1019" y="768"/>
                  </a:lnTo>
                  <a:lnTo>
                    <a:pt x="1019" y="696"/>
                  </a:lnTo>
                  <a:lnTo>
                    <a:pt x="1019" y="625"/>
                  </a:lnTo>
                  <a:lnTo>
                    <a:pt x="1019" y="555"/>
                  </a:lnTo>
                  <a:lnTo>
                    <a:pt x="1021" y="487"/>
                  </a:lnTo>
                  <a:lnTo>
                    <a:pt x="1021" y="424"/>
                  </a:lnTo>
                  <a:lnTo>
                    <a:pt x="1021" y="365"/>
                  </a:lnTo>
                  <a:lnTo>
                    <a:pt x="1022" y="313"/>
                  </a:lnTo>
                  <a:lnTo>
                    <a:pt x="1022" y="267"/>
                  </a:lnTo>
                  <a:lnTo>
                    <a:pt x="1022" y="230"/>
                  </a:lnTo>
                  <a:lnTo>
                    <a:pt x="845" y="230"/>
                  </a:lnTo>
                  <a:lnTo>
                    <a:pt x="8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50">
              <a:extLst>
                <a:ext uri="{FF2B5EF4-FFF2-40B4-BE49-F238E27FC236}">
                  <a16:creationId xmlns:a16="http://schemas.microsoft.com/office/drawing/2014/main" id="{B0BDBDD9-294A-46F8-A1F3-B781B56D827C}"/>
                </a:ext>
              </a:extLst>
            </p:cNvPr>
            <p:cNvSpPr>
              <a:spLocks/>
            </p:cNvSpPr>
            <p:nvPr/>
          </p:nvSpPr>
          <p:spPr bwMode="auto">
            <a:xfrm>
              <a:off x="1625" y="2828"/>
              <a:ext cx="397" cy="765"/>
            </a:xfrm>
            <a:custGeom>
              <a:avLst/>
              <a:gdLst>
                <a:gd name="T0" fmla="*/ 1517 w 1589"/>
                <a:gd name="T1" fmla="*/ 0 h 3060"/>
                <a:gd name="T2" fmla="*/ 1589 w 1589"/>
                <a:gd name="T3" fmla="*/ 18 h 3060"/>
                <a:gd name="T4" fmla="*/ 1377 w 1589"/>
                <a:gd name="T5" fmla="*/ 400 h 3060"/>
                <a:gd name="T6" fmla="*/ 1318 w 1589"/>
                <a:gd name="T7" fmla="*/ 1479 h 3060"/>
                <a:gd name="T8" fmla="*/ 1178 w 1589"/>
                <a:gd name="T9" fmla="*/ 1682 h 3060"/>
                <a:gd name="T10" fmla="*/ 411 w 1589"/>
                <a:gd name="T11" fmla="*/ 400 h 3060"/>
                <a:gd name="T12" fmla="*/ 411 w 1589"/>
                <a:gd name="T13" fmla="*/ 2517 h 3060"/>
                <a:gd name="T14" fmla="*/ 414 w 1589"/>
                <a:gd name="T15" fmla="*/ 2539 h 3060"/>
                <a:gd name="T16" fmla="*/ 420 w 1589"/>
                <a:gd name="T17" fmla="*/ 2575 h 3060"/>
                <a:gd name="T18" fmla="*/ 435 w 1589"/>
                <a:gd name="T19" fmla="*/ 2622 h 3060"/>
                <a:gd name="T20" fmla="*/ 459 w 1589"/>
                <a:gd name="T21" fmla="*/ 2674 h 3060"/>
                <a:gd name="T22" fmla="*/ 494 w 1589"/>
                <a:gd name="T23" fmla="*/ 2729 h 3060"/>
                <a:gd name="T24" fmla="*/ 545 w 1589"/>
                <a:gd name="T25" fmla="*/ 2779 h 3060"/>
                <a:gd name="T26" fmla="*/ 615 w 1589"/>
                <a:gd name="T27" fmla="*/ 2822 h 3060"/>
                <a:gd name="T28" fmla="*/ 704 w 1589"/>
                <a:gd name="T29" fmla="*/ 2853 h 3060"/>
                <a:gd name="T30" fmla="*/ 735 w 1589"/>
                <a:gd name="T31" fmla="*/ 2918 h 3060"/>
                <a:gd name="T32" fmla="*/ 787 w 1589"/>
                <a:gd name="T33" fmla="*/ 2986 h 3060"/>
                <a:gd name="T34" fmla="*/ 847 w 1589"/>
                <a:gd name="T35" fmla="*/ 3036 h 3060"/>
                <a:gd name="T36" fmla="*/ 856 w 1589"/>
                <a:gd name="T37" fmla="*/ 3059 h 3060"/>
                <a:gd name="T38" fmla="*/ 763 w 1589"/>
                <a:gd name="T39" fmla="*/ 3058 h 3060"/>
                <a:gd name="T40" fmla="*/ 644 w 1589"/>
                <a:gd name="T41" fmla="*/ 3040 h 3060"/>
                <a:gd name="T42" fmla="*/ 543 w 1589"/>
                <a:gd name="T43" fmla="*/ 3005 h 3060"/>
                <a:gd name="T44" fmla="*/ 459 w 1589"/>
                <a:gd name="T45" fmla="*/ 2958 h 3060"/>
                <a:gd name="T46" fmla="*/ 389 w 1589"/>
                <a:gd name="T47" fmla="*/ 2903 h 3060"/>
                <a:gd name="T48" fmla="*/ 332 w 1589"/>
                <a:gd name="T49" fmla="*/ 2841 h 3060"/>
                <a:gd name="T50" fmla="*/ 289 w 1589"/>
                <a:gd name="T51" fmla="*/ 2774 h 3060"/>
                <a:gd name="T52" fmla="*/ 256 w 1589"/>
                <a:gd name="T53" fmla="*/ 2708 h 3060"/>
                <a:gd name="T54" fmla="*/ 233 w 1589"/>
                <a:gd name="T55" fmla="*/ 2643 h 3060"/>
                <a:gd name="T56" fmla="*/ 220 w 1589"/>
                <a:gd name="T57" fmla="*/ 2585 h 3060"/>
                <a:gd name="T58" fmla="*/ 213 w 1589"/>
                <a:gd name="T59" fmla="*/ 2535 h 3060"/>
                <a:gd name="T60" fmla="*/ 213 w 1589"/>
                <a:gd name="T61" fmla="*/ 400 h 3060"/>
                <a:gd name="T62" fmla="*/ 0 w 1589"/>
                <a:gd name="T63" fmla="*/ 0 h 3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89" h="3060">
                  <a:moveTo>
                    <a:pt x="0" y="0"/>
                  </a:moveTo>
                  <a:lnTo>
                    <a:pt x="1517" y="0"/>
                  </a:lnTo>
                  <a:lnTo>
                    <a:pt x="1517" y="18"/>
                  </a:lnTo>
                  <a:lnTo>
                    <a:pt x="1589" y="18"/>
                  </a:lnTo>
                  <a:lnTo>
                    <a:pt x="1589" y="400"/>
                  </a:lnTo>
                  <a:lnTo>
                    <a:pt x="1377" y="400"/>
                  </a:lnTo>
                  <a:lnTo>
                    <a:pt x="1377" y="1399"/>
                  </a:lnTo>
                  <a:lnTo>
                    <a:pt x="1318" y="1479"/>
                  </a:lnTo>
                  <a:lnTo>
                    <a:pt x="1258" y="1563"/>
                  </a:lnTo>
                  <a:lnTo>
                    <a:pt x="1178" y="1682"/>
                  </a:lnTo>
                  <a:lnTo>
                    <a:pt x="1178" y="400"/>
                  </a:lnTo>
                  <a:lnTo>
                    <a:pt x="411" y="400"/>
                  </a:lnTo>
                  <a:lnTo>
                    <a:pt x="411" y="2514"/>
                  </a:lnTo>
                  <a:lnTo>
                    <a:pt x="411" y="2517"/>
                  </a:lnTo>
                  <a:lnTo>
                    <a:pt x="411" y="2526"/>
                  </a:lnTo>
                  <a:lnTo>
                    <a:pt x="414" y="2539"/>
                  </a:lnTo>
                  <a:lnTo>
                    <a:pt x="416" y="2554"/>
                  </a:lnTo>
                  <a:lnTo>
                    <a:pt x="420" y="2575"/>
                  </a:lnTo>
                  <a:lnTo>
                    <a:pt x="426" y="2597"/>
                  </a:lnTo>
                  <a:lnTo>
                    <a:pt x="435" y="2622"/>
                  </a:lnTo>
                  <a:lnTo>
                    <a:pt x="445" y="2647"/>
                  </a:lnTo>
                  <a:lnTo>
                    <a:pt x="459" y="2674"/>
                  </a:lnTo>
                  <a:lnTo>
                    <a:pt x="474" y="2702"/>
                  </a:lnTo>
                  <a:lnTo>
                    <a:pt x="494" y="2729"/>
                  </a:lnTo>
                  <a:lnTo>
                    <a:pt x="518" y="2754"/>
                  </a:lnTo>
                  <a:lnTo>
                    <a:pt x="545" y="2779"/>
                  </a:lnTo>
                  <a:lnTo>
                    <a:pt x="578" y="2802"/>
                  </a:lnTo>
                  <a:lnTo>
                    <a:pt x="615" y="2822"/>
                  </a:lnTo>
                  <a:lnTo>
                    <a:pt x="657" y="2840"/>
                  </a:lnTo>
                  <a:lnTo>
                    <a:pt x="704" y="2853"/>
                  </a:lnTo>
                  <a:lnTo>
                    <a:pt x="718" y="2886"/>
                  </a:lnTo>
                  <a:lnTo>
                    <a:pt x="735" y="2918"/>
                  </a:lnTo>
                  <a:lnTo>
                    <a:pt x="759" y="2953"/>
                  </a:lnTo>
                  <a:lnTo>
                    <a:pt x="787" y="2986"/>
                  </a:lnTo>
                  <a:lnTo>
                    <a:pt x="816" y="3013"/>
                  </a:lnTo>
                  <a:lnTo>
                    <a:pt x="847" y="3036"/>
                  </a:lnTo>
                  <a:lnTo>
                    <a:pt x="881" y="3055"/>
                  </a:lnTo>
                  <a:lnTo>
                    <a:pt x="856" y="3059"/>
                  </a:lnTo>
                  <a:lnTo>
                    <a:pt x="829" y="3060"/>
                  </a:lnTo>
                  <a:lnTo>
                    <a:pt x="763" y="3058"/>
                  </a:lnTo>
                  <a:lnTo>
                    <a:pt x="701" y="3050"/>
                  </a:lnTo>
                  <a:lnTo>
                    <a:pt x="644" y="3040"/>
                  </a:lnTo>
                  <a:lnTo>
                    <a:pt x="592" y="3024"/>
                  </a:lnTo>
                  <a:lnTo>
                    <a:pt x="543" y="3005"/>
                  </a:lnTo>
                  <a:lnTo>
                    <a:pt x="499" y="2983"/>
                  </a:lnTo>
                  <a:lnTo>
                    <a:pt x="459" y="2958"/>
                  </a:lnTo>
                  <a:lnTo>
                    <a:pt x="422" y="2931"/>
                  </a:lnTo>
                  <a:lnTo>
                    <a:pt x="389" y="2903"/>
                  </a:lnTo>
                  <a:lnTo>
                    <a:pt x="358" y="2872"/>
                  </a:lnTo>
                  <a:lnTo>
                    <a:pt x="332" y="2841"/>
                  </a:lnTo>
                  <a:lnTo>
                    <a:pt x="308" y="2807"/>
                  </a:lnTo>
                  <a:lnTo>
                    <a:pt x="289" y="2774"/>
                  </a:lnTo>
                  <a:lnTo>
                    <a:pt x="271" y="2740"/>
                  </a:lnTo>
                  <a:lnTo>
                    <a:pt x="256" y="2708"/>
                  </a:lnTo>
                  <a:lnTo>
                    <a:pt x="244" y="2676"/>
                  </a:lnTo>
                  <a:lnTo>
                    <a:pt x="233" y="2643"/>
                  </a:lnTo>
                  <a:lnTo>
                    <a:pt x="225" y="2614"/>
                  </a:lnTo>
                  <a:lnTo>
                    <a:pt x="220" y="2585"/>
                  </a:lnTo>
                  <a:lnTo>
                    <a:pt x="216" y="2560"/>
                  </a:lnTo>
                  <a:lnTo>
                    <a:pt x="213" y="2535"/>
                  </a:lnTo>
                  <a:lnTo>
                    <a:pt x="213" y="2514"/>
                  </a:lnTo>
                  <a:lnTo>
                    <a:pt x="213" y="400"/>
                  </a:lnTo>
                  <a:lnTo>
                    <a:pt x="0" y="40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51">
              <a:extLst>
                <a:ext uri="{FF2B5EF4-FFF2-40B4-BE49-F238E27FC236}">
                  <a16:creationId xmlns:a16="http://schemas.microsoft.com/office/drawing/2014/main" id="{A1CC2783-B9F9-492C-A245-18A9E3FB42B7}"/>
                </a:ext>
              </a:extLst>
            </p:cNvPr>
            <p:cNvSpPr>
              <a:spLocks/>
            </p:cNvSpPr>
            <p:nvPr/>
          </p:nvSpPr>
          <p:spPr bwMode="auto">
            <a:xfrm>
              <a:off x="1769" y="3188"/>
              <a:ext cx="109" cy="313"/>
            </a:xfrm>
            <a:custGeom>
              <a:avLst/>
              <a:gdLst>
                <a:gd name="T0" fmla="*/ 0 w 437"/>
                <a:gd name="T1" fmla="*/ 0 h 1253"/>
                <a:gd name="T2" fmla="*/ 437 w 437"/>
                <a:gd name="T3" fmla="*/ 0 h 1253"/>
                <a:gd name="T4" fmla="*/ 437 w 437"/>
                <a:gd name="T5" fmla="*/ 501 h 1253"/>
                <a:gd name="T6" fmla="*/ 402 w 437"/>
                <a:gd name="T7" fmla="*/ 559 h 1253"/>
                <a:gd name="T8" fmla="*/ 367 w 437"/>
                <a:gd name="T9" fmla="*/ 616 h 1253"/>
                <a:gd name="T10" fmla="*/ 334 w 437"/>
                <a:gd name="T11" fmla="*/ 670 h 1253"/>
                <a:gd name="T12" fmla="*/ 304 w 437"/>
                <a:gd name="T13" fmla="*/ 722 h 1253"/>
                <a:gd name="T14" fmla="*/ 275 w 437"/>
                <a:gd name="T15" fmla="*/ 771 h 1253"/>
                <a:gd name="T16" fmla="*/ 249 w 437"/>
                <a:gd name="T17" fmla="*/ 818 h 1253"/>
                <a:gd name="T18" fmla="*/ 225 w 437"/>
                <a:gd name="T19" fmla="*/ 859 h 1253"/>
                <a:gd name="T20" fmla="*/ 204 w 437"/>
                <a:gd name="T21" fmla="*/ 896 h 1253"/>
                <a:gd name="T22" fmla="*/ 186 w 437"/>
                <a:gd name="T23" fmla="*/ 927 h 1253"/>
                <a:gd name="T24" fmla="*/ 162 w 437"/>
                <a:gd name="T25" fmla="*/ 967 h 1253"/>
                <a:gd name="T26" fmla="*/ 139 w 437"/>
                <a:gd name="T27" fmla="*/ 1011 h 1253"/>
                <a:gd name="T28" fmla="*/ 122 w 437"/>
                <a:gd name="T29" fmla="*/ 1058 h 1253"/>
                <a:gd name="T30" fmla="*/ 109 w 437"/>
                <a:gd name="T31" fmla="*/ 1104 h 1253"/>
                <a:gd name="T32" fmla="*/ 100 w 437"/>
                <a:gd name="T33" fmla="*/ 1153 h 1253"/>
                <a:gd name="T34" fmla="*/ 96 w 437"/>
                <a:gd name="T35" fmla="*/ 1203 h 1253"/>
                <a:gd name="T36" fmla="*/ 96 w 437"/>
                <a:gd name="T37" fmla="*/ 1253 h 1253"/>
                <a:gd name="T38" fmla="*/ 68 w 437"/>
                <a:gd name="T39" fmla="*/ 1232 h 1253"/>
                <a:gd name="T40" fmla="*/ 47 w 437"/>
                <a:gd name="T41" fmla="*/ 1209 h 1253"/>
                <a:gd name="T42" fmla="*/ 30 w 437"/>
                <a:gd name="T43" fmla="*/ 1184 h 1253"/>
                <a:gd name="T44" fmla="*/ 18 w 437"/>
                <a:gd name="T45" fmla="*/ 1160 h 1253"/>
                <a:gd name="T46" fmla="*/ 9 w 437"/>
                <a:gd name="T47" fmla="*/ 1136 h 1253"/>
                <a:gd name="T48" fmla="*/ 4 w 437"/>
                <a:gd name="T49" fmla="*/ 1116 h 1253"/>
                <a:gd name="T50" fmla="*/ 1 w 437"/>
                <a:gd name="T51" fmla="*/ 1098 h 1253"/>
                <a:gd name="T52" fmla="*/ 0 w 437"/>
                <a:gd name="T53" fmla="*/ 1086 h 1253"/>
                <a:gd name="T54" fmla="*/ 0 w 437"/>
                <a:gd name="T55"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7" h="1253">
                  <a:moveTo>
                    <a:pt x="0" y="0"/>
                  </a:moveTo>
                  <a:lnTo>
                    <a:pt x="437" y="0"/>
                  </a:lnTo>
                  <a:lnTo>
                    <a:pt x="437" y="501"/>
                  </a:lnTo>
                  <a:lnTo>
                    <a:pt x="402" y="559"/>
                  </a:lnTo>
                  <a:lnTo>
                    <a:pt x="367" y="616"/>
                  </a:lnTo>
                  <a:lnTo>
                    <a:pt x="334" y="670"/>
                  </a:lnTo>
                  <a:lnTo>
                    <a:pt x="304" y="722"/>
                  </a:lnTo>
                  <a:lnTo>
                    <a:pt x="275" y="771"/>
                  </a:lnTo>
                  <a:lnTo>
                    <a:pt x="249" y="818"/>
                  </a:lnTo>
                  <a:lnTo>
                    <a:pt x="225" y="859"/>
                  </a:lnTo>
                  <a:lnTo>
                    <a:pt x="204" y="896"/>
                  </a:lnTo>
                  <a:lnTo>
                    <a:pt x="186" y="927"/>
                  </a:lnTo>
                  <a:lnTo>
                    <a:pt x="162" y="967"/>
                  </a:lnTo>
                  <a:lnTo>
                    <a:pt x="139" y="1011"/>
                  </a:lnTo>
                  <a:lnTo>
                    <a:pt x="122" y="1058"/>
                  </a:lnTo>
                  <a:lnTo>
                    <a:pt x="109" y="1104"/>
                  </a:lnTo>
                  <a:lnTo>
                    <a:pt x="100" y="1153"/>
                  </a:lnTo>
                  <a:lnTo>
                    <a:pt x="96" y="1203"/>
                  </a:lnTo>
                  <a:lnTo>
                    <a:pt x="96" y="1253"/>
                  </a:lnTo>
                  <a:lnTo>
                    <a:pt x="68" y="1232"/>
                  </a:lnTo>
                  <a:lnTo>
                    <a:pt x="47" y="1209"/>
                  </a:lnTo>
                  <a:lnTo>
                    <a:pt x="30" y="1184"/>
                  </a:lnTo>
                  <a:lnTo>
                    <a:pt x="18" y="1160"/>
                  </a:lnTo>
                  <a:lnTo>
                    <a:pt x="9" y="1136"/>
                  </a:lnTo>
                  <a:lnTo>
                    <a:pt x="4" y="1116"/>
                  </a:lnTo>
                  <a:lnTo>
                    <a:pt x="1" y="1098"/>
                  </a:lnTo>
                  <a:lnTo>
                    <a:pt x="0" y="108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7" name="Shape">
            <a:extLst>
              <a:ext uri="{FF2B5EF4-FFF2-40B4-BE49-F238E27FC236}">
                <a16:creationId xmlns:a16="http://schemas.microsoft.com/office/drawing/2014/main" id="{7CC48990-0B1A-43D3-9036-77B00926D81F}"/>
              </a:ext>
            </a:extLst>
          </p:cNvPr>
          <p:cNvSpPr/>
          <p:nvPr/>
        </p:nvSpPr>
        <p:spPr>
          <a:xfrm>
            <a:off x="5792899" y="2558449"/>
            <a:ext cx="454363" cy="427700"/>
          </a:xfrm>
          <a:custGeom>
            <a:avLst/>
            <a:gdLst/>
            <a:ahLst/>
            <a:cxnLst>
              <a:cxn ang="0">
                <a:pos x="wd2" y="hd2"/>
              </a:cxn>
              <a:cxn ang="5400000">
                <a:pos x="wd2" y="hd2"/>
              </a:cxn>
              <a:cxn ang="10800000">
                <a:pos x="wd2" y="hd2"/>
              </a:cxn>
              <a:cxn ang="16200000">
                <a:pos x="wd2" y="hd2"/>
              </a:cxn>
            </a:cxnLst>
            <a:rect l="0" t="0" r="r" b="b"/>
            <a:pathLst>
              <a:path w="21600" h="21600" extrusionOk="0">
                <a:moveTo>
                  <a:pt x="439" y="0"/>
                </a:moveTo>
                <a:cubicBezTo>
                  <a:pt x="196" y="0"/>
                  <a:pt x="0" y="238"/>
                  <a:pt x="0" y="534"/>
                </a:cubicBezTo>
                <a:lnTo>
                  <a:pt x="0" y="21066"/>
                </a:lnTo>
                <a:cubicBezTo>
                  <a:pt x="0" y="21362"/>
                  <a:pt x="196" y="21600"/>
                  <a:pt x="439" y="21600"/>
                </a:cubicBezTo>
                <a:lnTo>
                  <a:pt x="21161" y="21600"/>
                </a:lnTo>
                <a:cubicBezTo>
                  <a:pt x="21404" y="21600"/>
                  <a:pt x="21600" y="21362"/>
                  <a:pt x="21600" y="21066"/>
                </a:cubicBezTo>
                <a:lnTo>
                  <a:pt x="21600" y="534"/>
                </a:lnTo>
                <a:cubicBezTo>
                  <a:pt x="21600" y="238"/>
                  <a:pt x="21404" y="0"/>
                  <a:pt x="21161" y="0"/>
                </a:cubicBezTo>
                <a:lnTo>
                  <a:pt x="439" y="0"/>
                </a:lnTo>
                <a:close/>
                <a:moveTo>
                  <a:pt x="883" y="1073"/>
                </a:moveTo>
                <a:cubicBezTo>
                  <a:pt x="883" y="1073"/>
                  <a:pt x="20722" y="1073"/>
                  <a:pt x="20722" y="1073"/>
                </a:cubicBezTo>
                <a:lnTo>
                  <a:pt x="20722" y="4299"/>
                </a:lnTo>
                <a:lnTo>
                  <a:pt x="883" y="4299"/>
                </a:lnTo>
                <a:lnTo>
                  <a:pt x="883" y="1073"/>
                </a:lnTo>
                <a:close/>
                <a:moveTo>
                  <a:pt x="3313" y="2135"/>
                </a:moveTo>
                <a:cubicBezTo>
                  <a:pt x="3070" y="2135"/>
                  <a:pt x="2874" y="2372"/>
                  <a:pt x="2874" y="2668"/>
                </a:cubicBezTo>
                <a:cubicBezTo>
                  <a:pt x="2874" y="2964"/>
                  <a:pt x="3070" y="3208"/>
                  <a:pt x="3313" y="3208"/>
                </a:cubicBezTo>
                <a:lnTo>
                  <a:pt x="3533" y="3208"/>
                </a:lnTo>
                <a:cubicBezTo>
                  <a:pt x="3776" y="3208"/>
                  <a:pt x="3972" y="2964"/>
                  <a:pt x="3972" y="2668"/>
                </a:cubicBezTo>
                <a:cubicBezTo>
                  <a:pt x="3972" y="2372"/>
                  <a:pt x="3776" y="2135"/>
                  <a:pt x="3533" y="2135"/>
                </a:cubicBezTo>
                <a:lnTo>
                  <a:pt x="3313" y="2135"/>
                </a:lnTo>
                <a:close/>
                <a:moveTo>
                  <a:pt x="5229" y="2135"/>
                </a:moveTo>
                <a:cubicBezTo>
                  <a:pt x="4986" y="2135"/>
                  <a:pt x="4790" y="2372"/>
                  <a:pt x="4790" y="2668"/>
                </a:cubicBezTo>
                <a:cubicBezTo>
                  <a:pt x="4790" y="2964"/>
                  <a:pt x="4986" y="3208"/>
                  <a:pt x="5229" y="3208"/>
                </a:cubicBezTo>
                <a:lnTo>
                  <a:pt x="5449" y="3208"/>
                </a:lnTo>
                <a:cubicBezTo>
                  <a:pt x="5692" y="3208"/>
                  <a:pt x="5888" y="2964"/>
                  <a:pt x="5888" y="2668"/>
                </a:cubicBezTo>
                <a:cubicBezTo>
                  <a:pt x="5888" y="2372"/>
                  <a:pt x="5692" y="2135"/>
                  <a:pt x="5449" y="2135"/>
                </a:cubicBezTo>
                <a:lnTo>
                  <a:pt x="5229" y="2135"/>
                </a:lnTo>
                <a:close/>
                <a:moveTo>
                  <a:pt x="6985" y="2135"/>
                </a:moveTo>
                <a:cubicBezTo>
                  <a:pt x="6742" y="2135"/>
                  <a:pt x="6546" y="2372"/>
                  <a:pt x="6546" y="2668"/>
                </a:cubicBezTo>
                <a:cubicBezTo>
                  <a:pt x="6546" y="2964"/>
                  <a:pt x="6742" y="3208"/>
                  <a:pt x="6985" y="3208"/>
                </a:cubicBezTo>
                <a:lnTo>
                  <a:pt x="7205" y="3208"/>
                </a:lnTo>
                <a:cubicBezTo>
                  <a:pt x="7449" y="3208"/>
                  <a:pt x="7644" y="2964"/>
                  <a:pt x="7644" y="2668"/>
                </a:cubicBezTo>
                <a:cubicBezTo>
                  <a:pt x="7644" y="2372"/>
                  <a:pt x="7449" y="2135"/>
                  <a:pt x="7205" y="2135"/>
                </a:cubicBezTo>
                <a:lnTo>
                  <a:pt x="6985" y="2135"/>
                </a:lnTo>
                <a:close/>
                <a:moveTo>
                  <a:pt x="883" y="5373"/>
                </a:moveTo>
                <a:lnTo>
                  <a:pt x="20722" y="5373"/>
                </a:lnTo>
                <a:lnTo>
                  <a:pt x="20722" y="20533"/>
                </a:lnTo>
                <a:cubicBezTo>
                  <a:pt x="20722" y="20533"/>
                  <a:pt x="883" y="20533"/>
                  <a:pt x="883" y="20533"/>
                </a:cubicBezTo>
                <a:lnTo>
                  <a:pt x="883" y="5373"/>
                </a:lnTo>
                <a:close/>
                <a:moveTo>
                  <a:pt x="3313" y="8150"/>
                </a:moveTo>
                <a:cubicBezTo>
                  <a:pt x="3070" y="8150"/>
                  <a:pt x="2874" y="8388"/>
                  <a:pt x="2874" y="8684"/>
                </a:cubicBezTo>
                <a:lnTo>
                  <a:pt x="2874" y="13025"/>
                </a:lnTo>
                <a:cubicBezTo>
                  <a:pt x="2874" y="13321"/>
                  <a:pt x="3070" y="13559"/>
                  <a:pt x="3313" y="13559"/>
                </a:cubicBezTo>
                <a:lnTo>
                  <a:pt x="6841" y="13559"/>
                </a:lnTo>
                <a:cubicBezTo>
                  <a:pt x="7084" y="13559"/>
                  <a:pt x="7280" y="13321"/>
                  <a:pt x="7280" y="13025"/>
                </a:cubicBezTo>
                <a:lnTo>
                  <a:pt x="7280" y="8684"/>
                </a:lnTo>
                <a:cubicBezTo>
                  <a:pt x="7280" y="8388"/>
                  <a:pt x="7084" y="8150"/>
                  <a:pt x="6841" y="8150"/>
                </a:cubicBezTo>
                <a:lnTo>
                  <a:pt x="3313" y="8150"/>
                </a:lnTo>
                <a:close/>
                <a:moveTo>
                  <a:pt x="9061" y="8150"/>
                </a:moveTo>
                <a:cubicBezTo>
                  <a:pt x="8817" y="8150"/>
                  <a:pt x="8622" y="8388"/>
                  <a:pt x="8622" y="8684"/>
                </a:cubicBezTo>
                <a:lnTo>
                  <a:pt x="8622" y="13025"/>
                </a:lnTo>
                <a:cubicBezTo>
                  <a:pt x="8622" y="13321"/>
                  <a:pt x="8817" y="13559"/>
                  <a:pt x="9061" y="13559"/>
                </a:cubicBezTo>
                <a:lnTo>
                  <a:pt x="12589" y="13559"/>
                </a:lnTo>
                <a:cubicBezTo>
                  <a:pt x="12832" y="13559"/>
                  <a:pt x="13028" y="13321"/>
                  <a:pt x="13028" y="13025"/>
                </a:cubicBezTo>
                <a:lnTo>
                  <a:pt x="13028" y="8684"/>
                </a:lnTo>
                <a:cubicBezTo>
                  <a:pt x="13028" y="8388"/>
                  <a:pt x="12832" y="8150"/>
                  <a:pt x="12589" y="8150"/>
                </a:cubicBezTo>
                <a:lnTo>
                  <a:pt x="9061" y="8150"/>
                </a:lnTo>
                <a:close/>
                <a:moveTo>
                  <a:pt x="14649" y="8150"/>
                </a:moveTo>
                <a:cubicBezTo>
                  <a:pt x="14406" y="8150"/>
                  <a:pt x="14210" y="8388"/>
                  <a:pt x="14210" y="8684"/>
                </a:cubicBezTo>
                <a:lnTo>
                  <a:pt x="14210" y="13025"/>
                </a:lnTo>
                <a:cubicBezTo>
                  <a:pt x="14210" y="13321"/>
                  <a:pt x="14406" y="13559"/>
                  <a:pt x="14649" y="13559"/>
                </a:cubicBezTo>
                <a:lnTo>
                  <a:pt x="18177" y="13559"/>
                </a:lnTo>
                <a:cubicBezTo>
                  <a:pt x="18420" y="13559"/>
                  <a:pt x="18616" y="13321"/>
                  <a:pt x="18616" y="13025"/>
                </a:cubicBezTo>
                <a:lnTo>
                  <a:pt x="18616" y="8684"/>
                </a:lnTo>
                <a:cubicBezTo>
                  <a:pt x="18616" y="8388"/>
                  <a:pt x="18420" y="8150"/>
                  <a:pt x="18177" y="8150"/>
                </a:cubicBezTo>
                <a:lnTo>
                  <a:pt x="14649" y="8150"/>
                </a:lnTo>
                <a:close/>
                <a:moveTo>
                  <a:pt x="3757" y="9223"/>
                </a:moveTo>
                <a:lnTo>
                  <a:pt x="6402" y="9223"/>
                </a:lnTo>
                <a:cubicBezTo>
                  <a:pt x="6402" y="9223"/>
                  <a:pt x="6402" y="12492"/>
                  <a:pt x="6402" y="12492"/>
                </a:cubicBezTo>
                <a:lnTo>
                  <a:pt x="3757" y="12492"/>
                </a:lnTo>
                <a:lnTo>
                  <a:pt x="3757" y="9223"/>
                </a:lnTo>
                <a:close/>
                <a:moveTo>
                  <a:pt x="9505" y="9223"/>
                </a:moveTo>
                <a:lnTo>
                  <a:pt x="12145" y="9223"/>
                </a:lnTo>
                <a:lnTo>
                  <a:pt x="12145" y="12492"/>
                </a:lnTo>
                <a:lnTo>
                  <a:pt x="9505" y="12492"/>
                </a:lnTo>
                <a:cubicBezTo>
                  <a:pt x="9505" y="12492"/>
                  <a:pt x="9505" y="9223"/>
                  <a:pt x="9505" y="9223"/>
                </a:cubicBezTo>
                <a:close/>
                <a:moveTo>
                  <a:pt x="15094" y="9223"/>
                </a:moveTo>
                <a:lnTo>
                  <a:pt x="17738" y="9223"/>
                </a:lnTo>
                <a:lnTo>
                  <a:pt x="17738" y="12492"/>
                </a:lnTo>
                <a:lnTo>
                  <a:pt x="15094" y="12492"/>
                </a:lnTo>
                <a:cubicBezTo>
                  <a:pt x="15094" y="12492"/>
                  <a:pt x="15094" y="9223"/>
                  <a:pt x="15094" y="9223"/>
                </a:cubicBezTo>
                <a:close/>
                <a:moveTo>
                  <a:pt x="3313" y="14942"/>
                </a:moveTo>
                <a:cubicBezTo>
                  <a:pt x="3070" y="14942"/>
                  <a:pt x="2874" y="15179"/>
                  <a:pt x="2874" y="15475"/>
                </a:cubicBezTo>
                <a:cubicBezTo>
                  <a:pt x="2874" y="15771"/>
                  <a:pt x="3070" y="16015"/>
                  <a:pt x="3313" y="16015"/>
                </a:cubicBezTo>
                <a:lnTo>
                  <a:pt x="6841" y="16015"/>
                </a:lnTo>
                <a:cubicBezTo>
                  <a:pt x="7084" y="16015"/>
                  <a:pt x="7280" y="15771"/>
                  <a:pt x="7280" y="15475"/>
                </a:cubicBezTo>
                <a:cubicBezTo>
                  <a:pt x="7280" y="15180"/>
                  <a:pt x="7084" y="14942"/>
                  <a:pt x="6841" y="14942"/>
                </a:cubicBezTo>
                <a:lnTo>
                  <a:pt x="3313" y="14942"/>
                </a:lnTo>
                <a:close/>
                <a:moveTo>
                  <a:pt x="9061" y="14942"/>
                </a:moveTo>
                <a:cubicBezTo>
                  <a:pt x="8818" y="14942"/>
                  <a:pt x="8622" y="15179"/>
                  <a:pt x="8622" y="15475"/>
                </a:cubicBezTo>
                <a:cubicBezTo>
                  <a:pt x="8622" y="15771"/>
                  <a:pt x="8818" y="16015"/>
                  <a:pt x="9061" y="16015"/>
                </a:cubicBezTo>
                <a:lnTo>
                  <a:pt x="12589" y="16015"/>
                </a:lnTo>
                <a:cubicBezTo>
                  <a:pt x="12832" y="16015"/>
                  <a:pt x="13028" y="15771"/>
                  <a:pt x="13028" y="15475"/>
                </a:cubicBezTo>
                <a:cubicBezTo>
                  <a:pt x="13028" y="15180"/>
                  <a:pt x="12832" y="14942"/>
                  <a:pt x="12589" y="14942"/>
                </a:cubicBezTo>
                <a:lnTo>
                  <a:pt x="9061" y="14942"/>
                </a:lnTo>
                <a:close/>
                <a:moveTo>
                  <a:pt x="14649" y="14942"/>
                </a:moveTo>
                <a:cubicBezTo>
                  <a:pt x="14406" y="14942"/>
                  <a:pt x="14210" y="15179"/>
                  <a:pt x="14210" y="15475"/>
                </a:cubicBezTo>
                <a:cubicBezTo>
                  <a:pt x="14210" y="15771"/>
                  <a:pt x="14406" y="16015"/>
                  <a:pt x="14649" y="16015"/>
                </a:cubicBezTo>
                <a:lnTo>
                  <a:pt x="18177" y="16015"/>
                </a:lnTo>
                <a:cubicBezTo>
                  <a:pt x="18421" y="16015"/>
                  <a:pt x="18616" y="15771"/>
                  <a:pt x="18616" y="15475"/>
                </a:cubicBezTo>
                <a:cubicBezTo>
                  <a:pt x="18616" y="15180"/>
                  <a:pt x="18421" y="14942"/>
                  <a:pt x="18177" y="14942"/>
                </a:cubicBezTo>
                <a:lnTo>
                  <a:pt x="14649" y="14942"/>
                </a:lnTo>
                <a:close/>
                <a:moveTo>
                  <a:pt x="3313" y="16882"/>
                </a:moveTo>
                <a:cubicBezTo>
                  <a:pt x="3070" y="16882"/>
                  <a:pt x="2874" y="17120"/>
                  <a:pt x="2874" y="17416"/>
                </a:cubicBezTo>
                <a:cubicBezTo>
                  <a:pt x="2874" y="17712"/>
                  <a:pt x="3070" y="17956"/>
                  <a:pt x="3313" y="17956"/>
                </a:cubicBezTo>
                <a:lnTo>
                  <a:pt x="6841" y="17956"/>
                </a:lnTo>
                <a:cubicBezTo>
                  <a:pt x="7084" y="17956"/>
                  <a:pt x="7280" y="17712"/>
                  <a:pt x="7280" y="17416"/>
                </a:cubicBezTo>
                <a:cubicBezTo>
                  <a:pt x="7280" y="17120"/>
                  <a:pt x="7084" y="16882"/>
                  <a:pt x="6841" y="16882"/>
                </a:cubicBezTo>
                <a:lnTo>
                  <a:pt x="3313" y="16882"/>
                </a:lnTo>
                <a:close/>
                <a:moveTo>
                  <a:pt x="9061" y="16882"/>
                </a:moveTo>
                <a:cubicBezTo>
                  <a:pt x="8818" y="16882"/>
                  <a:pt x="8622" y="17120"/>
                  <a:pt x="8622" y="17416"/>
                </a:cubicBezTo>
                <a:cubicBezTo>
                  <a:pt x="8622" y="17712"/>
                  <a:pt x="8818" y="17956"/>
                  <a:pt x="9061" y="17956"/>
                </a:cubicBezTo>
                <a:lnTo>
                  <a:pt x="12589" y="17956"/>
                </a:lnTo>
                <a:cubicBezTo>
                  <a:pt x="12832" y="17956"/>
                  <a:pt x="13028" y="17712"/>
                  <a:pt x="13028" y="17416"/>
                </a:cubicBezTo>
                <a:cubicBezTo>
                  <a:pt x="13028" y="17120"/>
                  <a:pt x="12832" y="16882"/>
                  <a:pt x="12589" y="16882"/>
                </a:cubicBezTo>
                <a:lnTo>
                  <a:pt x="9061" y="16882"/>
                </a:lnTo>
                <a:close/>
                <a:moveTo>
                  <a:pt x="14649" y="16882"/>
                </a:moveTo>
                <a:cubicBezTo>
                  <a:pt x="14406" y="16882"/>
                  <a:pt x="14210" y="17120"/>
                  <a:pt x="14210" y="17416"/>
                </a:cubicBezTo>
                <a:cubicBezTo>
                  <a:pt x="14210" y="17712"/>
                  <a:pt x="14406" y="17956"/>
                  <a:pt x="14649" y="17956"/>
                </a:cubicBezTo>
                <a:lnTo>
                  <a:pt x="18177" y="17956"/>
                </a:lnTo>
                <a:cubicBezTo>
                  <a:pt x="18421" y="17956"/>
                  <a:pt x="18616" y="17712"/>
                  <a:pt x="18616" y="17416"/>
                </a:cubicBezTo>
                <a:cubicBezTo>
                  <a:pt x="18616" y="17120"/>
                  <a:pt x="18421" y="16882"/>
                  <a:pt x="18177" y="16882"/>
                </a:cubicBezTo>
                <a:lnTo>
                  <a:pt x="14649" y="16882"/>
                </a:ln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grpSp>
        <p:nvGrpSpPr>
          <p:cNvPr id="38" name="Group 37">
            <a:extLst>
              <a:ext uri="{FF2B5EF4-FFF2-40B4-BE49-F238E27FC236}">
                <a16:creationId xmlns:a16="http://schemas.microsoft.com/office/drawing/2014/main" id="{CA167EFB-7A04-4926-8665-5A98BEF9E014}"/>
              </a:ext>
            </a:extLst>
          </p:cNvPr>
          <p:cNvGrpSpPr/>
          <p:nvPr/>
        </p:nvGrpSpPr>
        <p:grpSpPr>
          <a:xfrm>
            <a:off x="8473987" y="5807293"/>
            <a:ext cx="629118" cy="329000"/>
            <a:chOff x="-4954587" y="-469900"/>
            <a:chExt cx="4967288" cy="2901950"/>
          </a:xfrm>
          <a:solidFill>
            <a:schemeClr val="bg1"/>
          </a:solidFill>
        </p:grpSpPr>
        <p:sp>
          <p:nvSpPr>
            <p:cNvPr id="39" name="Freeform 14">
              <a:extLst>
                <a:ext uri="{FF2B5EF4-FFF2-40B4-BE49-F238E27FC236}">
                  <a16:creationId xmlns:a16="http://schemas.microsoft.com/office/drawing/2014/main" id="{86D3DECD-AA07-403F-889B-6109BE0E9CB7}"/>
                </a:ext>
              </a:extLst>
            </p:cNvPr>
            <p:cNvSpPr>
              <a:spLocks noEditPoints="1"/>
            </p:cNvSpPr>
            <p:nvPr/>
          </p:nvSpPr>
          <p:spPr bwMode="auto">
            <a:xfrm>
              <a:off x="-4954587" y="-469900"/>
              <a:ext cx="1243013" cy="2073275"/>
            </a:xfrm>
            <a:custGeom>
              <a:avLst/>
              <a:gdLst>
                <a:gd name="T0" fmla="*/ 396 w 410"/>
                <a:gd name="T1" fmla="*/ 75 h 683"/>
                <a:gd name="T2" fmla="*/ 34 w 410"/>
                <a:gd name="T3" fmla="*/ 0 h 683"/>
                <a:gd name="T4" fmla="*/ 14 w 410"/>
                <a:gd name="T5" fmla="*/ 7 h 683"/>
                <a:gd name="T6" fmla="*/ 0 w 410"/>
                <a:gd name="T7" fmla="*/ 34 h 683"/>
                <a:gd name="T8" fmla="*/ 0 w 410"/>
                <a:gd name="T9" fmla="*/ 649 h 683"/>
                <a:gd name="T10" fmla="*/ 34 w 410"/>
                <a:gd name="T11" fmla="*/ 683 h 683"/>
                <a:gd name="T12" fmla="*/ 239 w 410"/>
                <a:gd name="T13" fmla="*/ 683 h 683"/>
                <a:gd name="T14" fmla="*/ 273 w 410"/>
                <a:gd name="T15" fmla="*/ 662 h 683"/>
                <a:gd name="T16" fmla="*/ 410 w 410"/>
                <a:gd name="T17" fmla="*/ 102 h 683"/>
                <a:gd name="T18" fmla="*/ 396 w 410"/>
                <a:gd name="T19" fmla="*/ 75 h 683"/>
                <a:gd name="T20" fmla="*/ 396 w 410"/>
                <a:gd name="T21" fmla="*/ 75 h 683"/>
                <a:gd name="T22" fmla="*/ 396 w 410"/>
                <a:gd name="T23" fmla="*/ 75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683">
                  <a:moveTo>
                    <a:pt x="396" y="75"/>
                  </a:moveTo>
                  <a:cubicBezTo>
                    <a:pt x="341" y="21"/>
                    <a:pt x="109" y="7"/>
                    <a:pt x="34" y="0"/>
                  </a:cubicBezTo>
                  <a:cubicBezTo>
                    <a:pt x="27" y="0"/>
                    <a:pt x="21" y="0"/>
                    <a:pt x="14" y="7"/>
                  </a:cubicBezTo>
                  <a:cubicBezTo>
                    <a:pt x="7" y="14"/>
                    <a:pt x="0" y="27"/>
                    <a:pt x="0" y="34"/>
                  </a:cubicBezTo>
                  <a:cubicBezTo>
                    <a:pt x="0" y="649"/>
                    <a:pt x="0" y="649"/>
                    <a:pt x="0" y="649"/>
                  </a:cubicBezTo>
                  <a:cubicBezTo>
                    <a:pt x="0" y="669"/>
                    <a:pt x="14" y="683"/>
                    <a:pt x="34" y="683"/>
                  </a:cubicBezTo>
                  <a:cubicBezTo>
                    <a:pt x="239" y="683"/>
                    <a:pt x="239" y="683"/>
                    <a:pt x="239" y="683"/>
                  </a:cubicBezTo>
                  <a:cubicBezTo>
                    <a:pt x="253" y="683"/>
                    <a:pt x="266" y="676"/>
                    <a:pt x="273" y="662"/>
                  </a:cubicBezTo>
                  <a:cubicBezTo>
                    <a:pt x="273" y="642"/>
                    <a:pt x="396" y="280"/>
                    <a:pt x="410" y="102"/>
                  </a:cubicBezTo>
                  <a:cubicBezTo>
                    <a:pt x="410" y="96"/>
                    <a:pt x="410" y="82"/>
                    <a:pt x="396" y="75"/>
                  </a:cubicBezTo>
                  <a:close/>
                  <a:moveTo>
                    <a:pt x="396" y="75"/>
                  </a:moveTo>
                  <a:cubicBezTo>
                    <a:pt x="396" y="75"/>
                    <a:pt x="396" y="75"/>
                    <a:pt x="396" y="7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0" name="Freeform 15">
              <a:extLst>
                <a:ext uri="{FF2B5EF4-FFF2-40B4-BE49-F238E27FC236}">
                  <a16:creationId xmlns:a16="http://schemas.microsoft.com/office/drawing/2014/main" id="{C24B41C8-41A0-4D27-ADEB-E95E21DF738D}"/>
                </a:ext>
              </a:extLst>
            </p:cNvPr>
            <p:cNvSpPr>
              <a:spLocks noEditPoints="1"/>
            </p:cNvSpPr>
            <p:nvPr/>
          </p:nvSpPr>
          <p:spPr bwMode="auto">
            <a:xfrm>
              <a:off x="-3216275" y="-117475"/>
              <a:ext cx="2174875" cy="1677988"/>
            </a:xfrm>
            <a:custGeom>
              <a:avLst/>
              <a:gdLst>
                <a:gd name="T0" fmla="*/ 553 w 717"/>
                <a:gd name="T1" fmla="*/ 123 h 553"/>
                <a:gd name="T2" fmla="*/ 369 w 717"/>
                <a:gd name="T3" fmla="*/ 55 h 553"/>
                <a:gd name="T4" fmla="*/ 82 w 717"/>
                <a:gd name="T5" fmla="*/ 137 h 553"/>
                <a:gd name="T6" fmla="*/ 7 w 717"/>
                <a:gd name="T7" fmla="*/ 280 h 553"/>
                <a:gd name="T8" fmla="*/ 21 w 717"/>
                <a:gd name="T9" fmla="*/ 294 h 553"/>
                <a:gd name="T10" fmla="*/ 151 w 717"/>
                <a:gd name="T11" fmla="*/ 239 h 553"/>
                <a:gd name="T12" fmla="*/ 178 w 717"/>
                <a:gd name="T13" fmla="*/ 225 h 553"/>
                <a:gd name="T14" fmla="*/ 226 w 717"/>
                <a:gd name="T15" fmla="*/ 212 h 553"/>
                <a:gd name="T16" fmla="*/ 274 w 717"/>
                <a:gd name="T17" fmla="*/ 191 h 553"/>
                <a:gd name="T18" fmla="*/ 287 w 717"/>
                <a:gd name="T19" fmla="*/ 191 h 553"/>
                <a:gd name="T20" fmla="*/ 314 w 717"/>
                <a:gd name="T21" fmla="*/ 198 h 553"/>
                <a:gd name="T22" fmla="*/ 472 w 717"/>
                <a:gd name="T23" fmla="*/ 335 h 553"/>
                <a:gd name="T24" fmla="*/ 710 w 717"/>
                <a:gd name="T25" fmla="*/ 553 h 553"/>
                <a:gd name="T26" fmla="*/ 717 w 717"/>
                <a:gd name="T27" fmla="*/ 553 h 553"/>
                <a:gd name="T28" fmla="*/ 553 w 717"/>
                <a:gd name="T29" fmla="*/ 123 h 553"/>
                <a:gd name="T30" fmla="*/ 553 w 717"/>
                <a:gd name="T31" fmla="*/ 123 h 553"/>
                <a:gd name="T32" fmla="*/ 553 w 717"/>
                <a:gd name="T33" fmla="*/ 12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7" h="553">
                  <a:moveTo>
                    <a:pt x="553" y="123"/>
                  </a:moveTo>
                  <a:cubicBezTo>
                    <a:pt x="485" y="103"/>
                    <a:pt x="424" y="75"/>
                    <a:pt x="369" y="55"/>
                  </a:cubicBezTo>
                  <a:cubicBezTo>
                    <a:pt x="246" y="0"/>
                    <a:pt x="192" y="27"/>
                    <a:pt x="82" y="137"/>
                  </a:cubicBezTo>
                  <a:cubicBezTo>
                    <a:pt x="35" y="184"/>
                    <a:pt x="0" y="253"/>
                    <a:pt x="7" y="280"/>
                  </a:cubicBezTo>
                  <a:cubicBezTo>
                    <a:pt x="7" y="287"/>
                    <a:pt x="7" y="287"/>
                    <a:pt x="21" y="294"/>
                  </a:cubicBezTo>
                  <a:cubicBezTo>
                    <a:pt x="55" y="307"/>
                    <a:pt x="103" y="314"/>
                    <a:pt x="151" y="239"/>
                  </a:cubicBezTo>
                  <a:cubicBezTo>
                    <a:pt x="157" y="232"/>
                    <a:pt x="164" y="225"/>
                    <a:pt x="178" y="225"/>
                  </a:cubicBezTo>
                  <a:cubicBezTo>
                    <a:pt x="198" y="225"/>
                    <a:pt x="205" y="219"/>
                    <a:pt x="226" y="212"/>
                  </a:cubicBezTo>
                  <a:cubicBezTo>
                    <a:pt x="239" y="205"/>
                    <a:pt x="253" y="198"/>
                    <a:pt x="274" y="191"/>
                  </a:cubicBezTo>
                  <a:cubicBezTo>
                    <a:pt x="287" y="191"/>
                    <a:pt x="287" y="191"/>
                    <a:pt x="287" y="191"/>
                  </a:cubicBezTo>
                  <a:cubicBezTo>
                    <a:pt x="294" y="191"/>
                    <a:pt x="308" y="198"/>
                    <a:pt x="314" y="198"/>
                  </a:cubicBezTo>
                  <a:cubicBezTo>
                    <a:pt x="349" y="232"/>
                    <a:pt x="410" y="280"/>
                    <a:pt x="472" y="335"/>
                  </a:cubicBezTo>
                  <a:cubicBezTo>
                    <a:pt x="567" y="410"/>
                    <a:pt x="663" y="492"/>
                    <a:pt x="710" y="553"/>
                  </a:cubicBezTo>
                  <a:cubicBezTo>
                    <a:pt x="717" y="553"/>
                    <a:pt x="717" y="553"/>
                    <a:pt x="717" y="553"/>
                  </a:cubicBezTo>
                  <a:cubicBezTo>
                    <a:pt x="669" y="417"/>
                    <a:pt x="588" y="184"/>
                    <a:pt x="553" y="123"/>
                  </a:cubicBezTo>
                  <a:close/>
                  <a:moveTo>
                    <a:pt x="553" y="123"/>
                  </a:moveTo>
                  <a:cubicBezTo>
                    <a:pt x="553" y="123"/>
                    <a:pt x="553" y="123"/>
                    <a:pt x="553" y="1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1" name="Freeform 16">
              <a:extLst>
                <a:ext uri="{FF2B5EF4-FFF2-40B4-BE49-F238E27FC236}">
                  <a16:creationId xmlns:a16="http://schemas.microsoft.com/office/drawing/2014/main" id="{11328F3D-A69C-44E9-8503-879B9DA1F7BA}"/>
                </a:ext>
              </a:extLst>
            </p:cNvPr>
            <p:cNvSpPr>
              <a:spLocks noEditPoints="1"/>
            </p:cNvSpPr>
            <p:nvPr/>
          </p:nvSpPr>
          <p:spPr bwMode="auto">
            <a:xfrm>
              <a:off x="-1433512" y="-263525"/>
              <a:ext cx="1446213" cy="2073275"/>
            </a:xfrm>
            <a:custGeom>
              <a:avLst/>
              <a:gdLst>
                <a:gd name="T0" fmla="*/ 443 w 477"/>
                <a:gd name="T1" fmla="*/ 0 h 683"/>
                <a:gd name="T2" fmla="*/ 20 w 477"/>
                <a:gd name="T3" fmla="*/ 69 h 683"/>
                <a:gd name="T4" fmla="*/ 0 w 477"/>
                <a:gd name="T5" fmla="*/ 89 h 683"/>
                <a:gd name="T6" fmla="*/ 6 w 477"/>
                <a:gd name="T7" fmla="*/ 116 h 683"/>
                <a:gd name="T8" fmla="*/ 204 w 477"/>
                <a:gd name="T9" fmla="*/ 656 h 683"/>
                <a:gd name="T10" fmla="*/ 238 w 477"/>
                <a:gd name="T11" fmla="*/ 683 h 683"/>
                <a:gd name="T12" fmla="*/ 443 w 477"/>
                <a:gd name="T13" fmla="*/ 683 h 683"/>
                <a:gd name="T14" fmla="*/ 477 w 477"/>
                <a:gd name="T15" fmla="*/ 649 h 683"/>
                <a:gd name="T16" fmla="*/ 477 w 477"/>
                <a:gd name="T17" fmla="*/ 34 h 683"/>
                <a:gd name="T18" fmla="*/ 443 w 477"/>
                <a:gd name="T19" fmla="*/ 0 h 683"/>
                <a:gd name="T20" fmla="*/ 443 w 477"/>
                <a:gd name="T21" fmla="*/ 0 h 683"/>
                <a:gd name="T22" fmla="*/ 443 w 477"/>
                <a:gd name="T23"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7" h="683">
                  <a:moveTo>
                    <a:pt x="443" y="0"/>
                  </a:moveTo>
                  <a:cubicBezTo>
                    <a:pt x="177" y="0"/>
                    <a:pt x="27" y="69"/>
                    <a:pt x="20" y="69"/>
                  </a:cubicBezTo>
                  <a:cubicBezTo>
                    <a:pt x="0" y="89"/>
                    <a:pt x="0" y="89"/>
                    <a:pt x="0" y="89"/>
                  </a:cubicBezTo>
                  <a:cubicBezTo>
                    <a:pt x="0" y="96"/>
                    <a:pt x="0" y="110"/>
                    <a:pt x="6" y="116"/>
                  </a:cubicBezTo>
                  <a:cubicBezTo>
                    <a:pt x="47" y="185"/>
                    <a:pt x="184" y="560"/>
                    <a:pt x="204" y="656"/>
                  </a:cubicBezTo>
                  <a:cubicBezTo>
                    <a:pt x="211" y="669"/>
                    <a:pt x="225" y="683"/>
                    <a:pt x="238" y="683"/>
                  </a:cubicBezTo>
                  <a:cubicBezTo>
                    <a:pt x="443" y="683"/>
                    <a:pt x="443" y="683"/>
                    <a:pt x="443" y="683"/>
                  </a:cubicBezTo>
                  <a:cubicBezTo>
                    <a:pt x="464" y="683"/>
                    <a:pt x="477" y="669"/>
                    <a:pt x="477" y="649"/>
                  </a:cubicBezTo>
                  <a:cubicBezTo>
                    <a:pt x="477" y="34"/>
                    <a:pt x="477" y="34"/>
                    <a:pt x="477" y="34"/>
                  </a:cubicBezTo>
                  <a:cubicBezTo>
                    <a:pt x="477" y="14"/>
                    <a:pt x="464" y="0"/>
                    <a:pt x="443" y="0"/>
                  </a:cubicBezTo>
                  <a:close/>
                  <a:moveTo>
                    <a:pt x="443" y="0"/>
                  </a:moveTo>
                  <a:cubicBezTo>
                    <a:pt x="443" y="0"/>
                    <a:pt x="443" y="0"/>
                    <a:pt x="44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2" name="Freeform 17">
              <a:extLst>
                <a:ext uri="{FF2B5EF4-FFF2-40B4-BE49-F238E27FC236}">
                  <a16:creationId xmlns:a16="http://schemas.microsoft.com/office/drawing/2014/main" id="{A247CB65-C9A1-402A-88E3-FB875BF7415B}"/>
                </a:ext>
              </a:extLst>
            </p:cNvPr>
            <p:cNvSpPr>
              <a:spLocks noEditPoints="1"/>
            </p:cNvSpPr>
            <p:nvPr/>
          </p:nvSpPr>
          <p:spPr bwMode="auto">
            <a:xfrm>
              <a:off x="-3878262" y="152400"/>
              <a:ext cx="2711450" cy="2279650"/>
            </a:xfrm>
            <a:custGeom>
              <a:avLst/>
              <a:gdLst>
                <a:gd name="T0" fmla="*/ 881 w 894"/>
                <a:gd name="T1" fmla="*/ 532 h 751"/>
                <a:gd name="T2" fmla="*/ 635 w 894"/>
                <a:gd name="T3" fmla="*/ 300 h 751"/>
                <a:gd name="T4" fmla="*/ 485 w 894"/>
                <a:gd name="T5" fmla="*/ 177 h 751"/>
                <a:gd name="T6" fmla="*/ 464 w 894"/>
                <a:gd name="T7" fmla="*/ 191 h 751"/>
                <a:gd name="T8" fmla="*/ 410 w 894"/>
                <a:gd name="T9" fmla="*/ 205 h 751"/>
                <a:gd name="T10" fmla="*/ 212 w 894"/>
                <a:gd name="T11" fmla="*/ 273 h 751"/>
                <a:gd name="T12" fmla="*/ 150 w 894"/>
                <a:gd name="T13" fmla="*/ 211 h 751"/>
                <a:gd name="T14" fmla="*/ 246 w 894"/>
                <a:gd name="T15" fmla="*/ 0 h 751"/>
                <a:gd name="T16" fmla="*/ 109 w 894"/>
                <a:gd name="T17" fmla="*/ 0 h 751"/>
                <a:gd name="T18" fmla="*/ 0 w 894"/>
                <a:gd name="T19" fmla="*/ 409 h 751"/>
                <a:gd name="T20" fmla="*/ 75 w 894"/>
                <a:gd name="T21" fmla="*/ 485 h 751"/>
                <a:gd name="T22" fmla="*/ 382 w 894"/>
                <a:gd name="T23" fmla="*/ 723 h 751"/>
                <a:gd name="T24" fmla="*/ 464 w 894"/>
                <a:gd name="T25" fmla="*/ 751 h 751"/>
                <a:gd name="T26" fmla="*/ 485 w 894"/>
                <a:gd name="T27" fmla="*/ 751 h 751"/>
                <a:gd name="T28" fmla="*/ 375 w 894"/>
                <a:gd name="T29" fmla="*/ 642 h 751"/>
                <a:gd name="T30" fmla="*/ 375 w 894"/>
                <a:gd name="T31" fmla="*/ 594 h 751"/>
                <a:gd name="T32" fmla="*/ 423 w 894"/>
                <a:gd name="T33" fmla="*/ 594 h 751"/>
                <a:gd name="T34" fmla="*/ 560 w 894"/>
                <a:gd name="T35" fmla="*/ 730 h 751"/>
                <a:gd name="T36" fmla="*/ 601 w 894"/>
                <a:gd name="T37" fmla="*/ 737 h 751"/>
                <a:gd name="T38" fmla="*/ 635 w 894"/>
                <a:gd name="T39" fmla="*/ 696 h 751"/>
                <a:gd name="T40" fmla="*/ 478 w 894"/>
                <a:gd name="T41" fmla="*/ 539 h 751"/>
                <a:gd name="T42" fmla="*/ 478 w 894"/>
                <a:gd name="T43" fmla="*/ 491 h 751"/>
                <a:gd name="T44" fmla="*/ 526 w 894"/>
                <a:gd name="T45" fmla="*/ 491 h 751"/>
                <a:gd name="T46" fmla="*/ 696 w 894"/>
                <a:gd name="T47" fmla="*/ 662 h 751"/>
                <a:gd name="T48" fmla="*/ 751 w 894"/>
                <a:gd name="T49" fmla="*/ 662 h 751"/>
                <a:gd name="T50" fmla="*/ 778 w 894"/>
                <a:gd name="T51" fmla="*/ 635 h 751"/>
                <a:gd name="T52" fmla="*/ 587 w 894"/>
                <a:gd name="T53" fmla="*/ 444 h 751"/>
                <a:gd name="T54" fmla="*/ 587 w 894"/>
                <a:gd name="T55" fmla="*/ 396 h 751"/>
                <a:gd name="T56" fmla="*/ 635 w 894"/>
                <a:gd name="T57" fmla="*/ 396 h 751"/>
                <a:gd name="T58" fmla="*/ 833 w 894"/>
                <a:gd name="T59" fmla="*/ 594 h 751"/>
                <a:gd name="T60" fmla="*/ 874 w 894"/>
                <a:gd name="T61" fmla="*/ 587 h 751"/>
                <a:gd name="T62" fmla="*/ 881 w 894"/>
                <a:gd name="T63" fmla="*/ 532 h 751"/>
                <a:gd name="T64" fmla="*/ 881 w 894"/>
                <a:gd name="T65" fmla="*/ 532 h 751"/>
                <a:gd name="T66" fmla="*/ 881 w 894"/>
                <a:gd name="T67" fmla="*/ 532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4" h="751">
                  <a:moveTo>
                    <a:pt x="881" y="532"/>
                  </a:moveTo>
                  <a:cubicBezTo>
                    <a:pt x="853" y="471"/>
                    <a:pt x="737" y="382"/>
                    <a:pt x="635" y="300"/>
                  </a:cubicBezTo>
                  <a:cubicBezTo>
                    <a:pt x="580" y="252"/>
                    <a:pt x="526" y="211"/>
                    <a:pt x="485" y="177"/>
                  </a:cubicBezTo>
                  <a:cubicBezTo>
                    <a:pt x="478" y="184"/>
                    <a:pt x="464" y="184"/>
                    <a:pt x="464" y="191"/>
                  </a:cubicBezTo>
                  <a:cubicBezTo>
                    <a:pt x="444" y="198"/>
                    <a:pt x="437" y="205"/>
                    <a:pt x="410" y="205"/>
                  </a:cubicBezTo>
                  <a:cubicBezTo>
                    <a:pt x="355" y="273"/>
                    <a:pt x="287" y="300"/>
                    <a:pt x="212" y="273"/>
                  </a:cubicBezTo>
                  <a:cubicBezTo>
                    <a:pt x="178" y="266"/>
                    <a:pt x="157" y="239"/>
                    <a:pt x="150" y="211"/>
                  </a:cubicBezTo>
                  <a:cubicBezTo>
                    <a:pt x="137" y="143"/>
                    <a:pt x="198" y="48"/>
                    <a:pt x="246" y="0"/>
                  </a:cubicBezTo>
                  <a:cubicBezTo>
                    <a:pt x="109" y="0"/>
                    <a:pt x="109" y="0"/>
                    <a:pt x="109" y="0"/>
                  </a:cubicBezTo>
                  <a:cubicBezTo>
                    <a:pt x="82" y="136"/>
                    <a:pt x="34" y="314"/>
                    <a:pt x="0" y="409"/>
                  </a:cubicBezTo>
                  <a:cubicBezTo>
                    <a:pt x="27" y="437"/>
                    <a:pt x="55" y="471"/>
                    <a:pt x="75" y="485"/>
                  </a:cubicBezTo>
                  <a:cubicBezTo>
                    <a:pt x="205" y="594"/>
                    <a:pt x="355" y="703"/>
                    <a:pt x="382" y="723"/>
                  </a:cubicBezTo>
                  <a:cubicBezTo>
                    <a:pt x="403" y="737"/>
                    <a:pt x="444" y="751"/>
                    <a:pt x="464" y="751"/>
                  </a:cubicBezTo>
                  <a:cubicBezTo>
                    <a:pt x="485" y="751"/>
                    <a:pt x="485" y="751"/>
                    <a:pt x="485" y="751"/>
                  </a:cubicBezTo>
                  <a:cubicBezTo>
                    <a:pt x="375" y="642"/>
                    <a:pt x="375" y="642"/>
                    <a:pt x="375" y="642"/>
                  </a:cubicBezTo>
                  <a:cubicBezTo>
                    <a:pt x="362" y="628"/>
                    <a:pt x="362" y="607"/>
                    <a:pt x="375" y="594"/>
                  </a:cubicBezTo>
                  <a:cubicBezTo>
                    <a:pt x="389" y="580"/>
                    <a:pt x="410" y="580"/>
                    <a:pt x="423" y="594"/>
                  </a:cubicBezTo>
                  <a:cubicBezTo>
                    <a:pt x="560" y="730"/>
                    <a:pt x="560" y="730"/>
                    <a:pt x="560" y="730"/>
                  </a:cubicBezTo>
                  <a:cubicBezTo>
                    <a:pt x="573" y="744"/>
                    <a:pt x="587" y="737"/>
                    <a:pt x="601" y="737"/>
                  </a:cubicBezTo>
                  <a:cubicBezTo>
                    <a:pt x="621" y="730"/>
                    <a:pt x="628" y="717"/>
                    <a:pt x="635" y="696"/>
                  </a:cubicBezTo>
                  <a:cubicBezTo>
                    <a:pt x="478" y="539"/>
                    <a:pt x="478" y="539"/>
                    <a:pt x="478" y="539"/>
                  </a:cubicBezTo>
                  <a:cubicBezTo>
                    <a:pt x="464" y="526"/>
                    <a:pt x="464" y="505"/>
                    <a:pt x="478" y="491"/>
                  </a:cubicBezTo>
                  <a:cubicBezTo>
                    <a:pt x="492" y="478"/>
                    <a:pt x="512" y="478"/>
                    <a:pt x="526" y="491"/>
                  </a:cubicBezTo>
                  <a:cubicBezTo>
                    <a:pt x="696" y="662"/>
                    <a:pt x="696" y="662"/>
                    <a:pt x="696" y="662"/>
                  </a:cubicBezTo>
                  <a:cubicBezTo>
                    <a:pt x="703" y="669"/>
                    <a:pt x="730" y="669"/>
                    <a:pt x="751" y="662"/>
                  </a:cubicBezTo>
                  <a:cubicBezTo>
                    <a:pt x="758" y="655"/>
                    <a:pt x="771" y="648"/>
                    <a:pt x="778" y="635"/>
                  </a:cubicBezTo>
                  <a:cubicBezTo>
                    <a:pt x="587" y="444"/>
                    <a:pt x="587" y="444"/>
                    <a:pt x="587" y="444"/>
                  </a:cubicBezTo>
                  <a:cubicBezTo>
                    <a:pt x="573" y="430"/>
                    <a:pt x="573" y="409"/>
                    <a:pt x="587" y="396"/>
                  </a:cubicBezTo>
                  <a:cubicBezTo>
                    <a:pt x="601" y="382"/>
                    <a:pt x="621" y="382"/>
                    <a:pt x="635" y="396"/>
                  </a:cubicBezTo>
                  <a:cubicBezTo>
                    <a:pt x="833" y="594"/>
                    <a:pt x="833" y="594"/>
                    <a:pt x="833" y="594"/>
                  </a:cubicBezTo>
                  <a:cubicBezTo>
                    <a:pt x="847" y="601"/>
                    <a:pt x="860" y="594"/>
                    <a:pt x="874" y="587"/>
                  </a:cubicBezTo>
                  <a:cubicBezTo>
                    <a:pt x="881" y="580"/>
                    <a:pt x="894" y="560"/>
                    <a:pt x="881" y="532"/>
                  </a:cubicBezTo>
                  <a:close/>
                  <a:moveTo>
                    <a:pt x="881" y="532"/>
                  </a:moveTo>
                  <a:cubicBezTo>
                    <a:pt x="881" y="532"/>
                    <a:pt x="881" y="532"/>
                    <a:pt x="881" y="5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grpSp>
      <p:sp>
        <p:nvSpPr>
          <p:cNvPr id="43" name="Shape">
            <a:extLst>
              <a:ext uri="{FF2B5EF4-FFF2-40B4-BE49-F238E27FC236}">
                <a16:creationId xmlns:a16="http://schemas.microsoft.com/office/drawing/2014/main" id="{48853B00-3A50-4885-BA6C-87999BDF2B5A}"/>
              </a:ext>
            </a:extLst>
          </p:cNvPr>
          <p:cNvSpPr/>
          <p:nvPr/>
        </p:nvSpPr>
        <p:spPr>
          <a:xfrm>
            <a:off x="8450045" y="4076673"/>
            <a:ext cx="568953" cy="451548"/>
          </a:xfrm>
          <a:custGeom>
            <a:avLst/>
            <a:gdLst/>
            <a:ahLst/>
            <a:cxnLst>
              <a:cxn ang="0">
                <a:pos x="wd2" y="hd2"/>
              </a:cxn>
              <a:cxn ang="5400000">
                <a:pos x="wd2" y="hd2"/>
              </a:cxn>
              <a:cxn ang="10800000">
                <a:pos x="wd2" y="hd2"/>
              </a:cxn>
              <a:cxn ang="16200000">
                <a:pos x="wd2" y="hd2"/>
              </a:cxn>
            </a:cxnLst>
            <a:rect l="0" t="0" r="r" b="b"/>
            <a:pathLst>
              <a:path w="21600" h="21600" extrusionOk="0">
                <a:moveTo>
                  <a:pt x="19093" y="0"/>
                </a:moveTo>
                <a:cubicBezTo>
                  <a:pt x="18894" y="0"/>
                  <a:pt x="18733" y="167"/>
                  <a:pt x="18733" y="373"/>
                </a:cubicBezTo>
                <a:cubicBezTo>
                  <a:pt x="18733" y="578"/>
                  <a:pt x="18894" y="745"/>
                  <a:pt x="19093" y="745"/>
                </a:cubicBezTo>
                <a:lnTo>
                  <a:pt x="19664" y="745"/>
                </a:lnTo>
                <a:lnTo>
                  <a:pt x="13696" y="6918"/>
                </a:lnTo>
                <a:lnTo>
                  <a:pt x="10532" y="3645"/>
                </a:lnTo>
                <a:cubicBezTo>
                  <a:pt x="10391" y="3500"/>
                  <a:pt x="10163" y="3500"/>
                  <a:pt x="10022" y="3645"/>
                </a:cubicBezTo>
                <a:lnTo>
                  <a:pt x="6319" y="7475"/>
                </a:lnTo>
                <a:lnTo>
                  <a:pt x="4593" y="5693"/>
                </a:lnTo>
                <a:cubicBezTo>
                  <a:pt x="4453" y="5548"/>
                  <a:pt x="4226" y="5548"/>
                  <a:pt x="4086" y="5693"/>
                </a:cubicBezTo>
                <a:lnTo>
                  <a:pt x="847" y="9040"/>
                </a:lnTo>
                <a:cubicBezTo>
                  <a:pt x="754" y="9133"/>
                  <a:pt x="716" y="9274"/>
                  <a:pt x="749" y="9404"/>
                </a:cubicBezTo>
                <a:cubicBezTo>
                  <a:pt x="782" y="9534"/>
                  <a:pt x="880" y="9635"/>
                  <a:pt x="1006" y="9669"/>
                </a:cubicBezTo>
                <a:cubicBezTo>
                  <a:pt x="1131" y="9703"/>
                  <a:pt x="1267" y="9664"/>
                  <a:pt x="1357" y="9568"/>
                </a:cubicBezTo>
                <a:lnTo>
                  <a:pt x="4340" y="6480"/>
                </a:lnTo>
                <a:lnTo>
                  <a:pt x="6066" y="8265"/>
                </a:lnTo>
                <a:cubicBezTo>
                  <a:pt x="6206" y="8410"/>
                  <a:pt x="6432" y="8410"/>
                  <a:pt x="6573" y="8265"/>
                </a:cubicBezTo>
                <a:lnTo>
                  <a:pt x="10276" y="4435"/>
                </a:lnTo>
                <a:cubicBezTo>
                  <a:pt x="10276" y="4435"/>
                  <a:pt x="13439" y="7708"/>
                  <a:pt x="13439" y="7708"/>
                </a:cubicBezTo>
                <a:cubicBezTo>
                  <a:pt x="13580" y="7853"/>
                  <a:pt x="13809" y="7853"/>
                  <a:pt x="13950" y="7708"/>
                </a:cubicBezTo>
                <a:lnTo>
                  <a:pt x="20171" y="1270"/>
                </a:lnTo>
                <a:lnTo>
                  <a:pt x="20171" y="1860"/>
                </a:lnTo>
                <a:cubicBezTo>
                  <a:pt x="20171" y="2065"/>
                  <a:pt x="20332" y="2232"/>
                  <a:pt x="20531" y="2232"/>
                </a:cubicBezTo>
                <a:cubicBezTo>
                  <a:pt x="20730" y="2232"/>
                  <a:pt x="20891" y="2065"/>
                  <a:pt x="20891" y="1860"/>
                </a:cubicBezTo>
                <a:lnTo>
                  <a:pt x="20891" y="373"/>
                </a:lnTo>
                <a:cubicBezTo>
                  <a:pt x="20890" y="328"/>
                  <a:pt x="20881" y="283"/>
                  <a:pt x="20865" y="241"/>
                </a:cubicBezTo>
                <a:cubicBezTo>
                  <a:pt x="20860" y="229"/>
                  <a:pt x="20854" y="218"/>
                  <a:pt x="20848" y="206"/>
                </a:cubicBezTo>
                <a:cubicBezTo>
                  <a:pt x="20834" y="178"/>
                  <a:pt x="20819" y="152"/>
                  <a:pt x="20799" y="128"/>
                </a:cubicBezTo>
                <a:cubicBezTo>
                  <a:pt x="20767" y="87"/>
                  <a:pt x="20725" y="54"/>
                  <a:pt x="20678" y="33"/>
                </a:cubicBezTo>
                <a:cubicBezTo>
                  <a:pt x="20675" y="33"/>
                  <a:pt x="20673" y="28"/>
                  <a:pt x="20669" y="27"/>
                </a:cubicBezTo>
                <a:cubicBezTo>
                  <a:pt x="20629" y="10"/>
                  <a:pt x="20588" y="4"/>
                  <a:pt x="20545" y="3"/>
                </a:cubicBezTo>
                <a:cubicBezTo>
                  <a:pt x="20540" y="4"/>
                  <a:pt x="20535" y="0"/>
                  <a:pt x="20531" y="0"/>
                </a:cubicBezTo>
                <a:lnTo>
                  <a:pt x="19093" y="0"/>
                </a:lnTo>
                <a:close/>
                <a:moveTo>
                  <a:pt x="16203" y="8202"/>
                </a:moveTo>
                <a:cubicBezTo>
                  <a:pt x="15607" y="8202"/>
                  <a:pt x="15122" y="8704"/>
                  <a:pt x="15122" y="9320"/>
                </a:cubicBezTo>
                <a:lnTo>
                  <a:pt x="15122" y="20485"/>
                </a:lnTo>
                <a:cubicBezTo>
                  <a:pt x="15122" y="21102"/>
                  <a:pt x="15607" y="21600"/>
                  <a:pt x="16203" y="21600"/>
                </a:cubicBezTo>
                <a:lnTo>
                  <a:pt x="20519" y="21600"/>
                </a:lnTo>
                <a:cubicBezTo>
                  <a:pt x="21116" y="21600"/>
                  <a:pt x="21600" y="21102"/>
                  <a:pt x="21600" y="20485"/>
                </a:cubicBezTo>
                <a:lnTo>
                  <a:pt x="21600" y="9320"/>
                </a:lnTo>
                <a:cubicBezTo>
                  <a:pt x="21600" y="8704"/>
                  <a:pt x="21116" y="8202"/>
                  <a:pt x="20519" y="8202"/>
                </a:cubicBezTo>
                <a:lnTo>
                  <a:pt x="16203" y="8202"/>
                </a:lnTo>
                <a:close/>
                <a:moveTo>
                  <a:pt x="16203" y="8948"/>
                </a:moveTo>
                <a:lnTo>
                  <a:pt x="20519" y="8948"/>
                </a:lnTo>
                <a:cubicBezTo>
                  <a:pt x="20718" y="8948"/>
                  <a:pt x="20880" y="9115"/>
                  <a:pt x="20880" y="9320"/>
                </a:cubicBezTo>
                <a:cubicBezTo>
                  <a:pt x="20880" y="9320"/>
                  <a:pt x="20880" y="20485"/>
                  <a:pt x="20880" y="20485"/>
                </a:cubicBezTo>
                <a:cubicBezTo>
                  <a:pt x="20880" y="20691"/>
                  <a:pt x="20718" y="20855"/>
                  <a:pt x="20519" y="20855"/>
                </a:cubicBezTo>
                <a:lnTo>
                  <a:pt x="16203" y="20855"/>
                </a:lnTo>
                <a:cubicBezTo>
                  <a:pt x="16004" y="20855"/>
                  <a:pt x="15843" y="20691"/>
                  <a:pt x="15843" y="20485"/>
                </a:cubicBezTo>
                <a:lnTo>
                  <a:pt x="15843" y="9320"/>
                </a:lnTo>
                <a:cubicBezTo>
                  <a:pt x="15843" y="9115"/>
                  <a:pt x="16004" y="8948"/>
                  <a:pt x="16203" y="8948"/>
                </a:cubicBezTo>
                <a:close/>
                <a:moveTo>
                  <a:pt x="8642" y="10015"/>
                </a:moveTo>
                <a:cubicBezTo>
                  <a:pt x="8046" y="10015"/>
                  <a:pt x="7561" y="10516"/>
                  <a:pt x="7561" y="11132"/>
                </a:cubicBezTo>
                <a:lnTo>
                  <a:pt x="7561" y="20435"/>
                </a:lnTo>
                <a:cubicBezTo>
                  <a:pt x="7561" y="21051"/>
                  <a:pt x="8046" y="21552"/>
                  <a:pt x="8642" y="21552"/>
                </a:cubicBezTo>
                <a:lnTo>
                  <a:pt x="12958" y="21552"/>
                </a:lnTo>
                <a:cubicBezTo>
                  <a:pt x="13554" y="21552"/>
                  <a:pt x="14039" y="21051"/>
                  <a:pt x="14039" y="20435"/>
                </a:cubicBezTo>
                <a:lnTo>
                  <a:pt x="14039" y="11132"/>
                </a:lnTo>
                <a:cubicBezTo>
                  <a:pt x="14039" y="10516"/>
                  <a:pt x="13554" y="10015"/>
                  <a:pt x="12958" y="10015"/>
                </a:cubicBezTo>
                <a:lnTo>
                  <a:pt x="8642" y="10015"/>
                </a:lnTo>
                <a:close/>
                <a:moveTo>
                  <a:pt x="8642" y="10760"/>
                </a:moveTo>
                <a:lnTo>
                  <a:pt x="12958" y="10760"/>
                </a:lnTo>
                <a:cubicBezTo>
                  <a:pt x="13157" y="10760"/>
                  <a:pt x="13318" y="10927"/>
                  <a:pt x="13318" y="11132"/>
                </a:cubicBezTo>
                <a:cubicBezTo>
                  <a:pt x="13318" y="11132"/>
                  <a:pt x="13318" y="20435"/>
                  <a:pt x="13318" y="20435"/>
                </a:cubicBezTo>
                <a:cubicBezTo>
                  <a:pt x="13318" y="20640"/>
                  <a:pt x="13157" y="20807"/>
                  <a:pt x="12958" y="20807"/>
                </a:cubicBezTo>
                <a:lnTo>
                  <a:pt x="8642" y="20807"/>
                </a:lnTo>
                <a:cubicBezTo>
                  <a:pt x="8443" y="20807"/>
                  <a:pt x="8282" y="20640"/>
                  <a:pt x="8282" y="20435"/>
                </a:cubicBezTo>
                <a:lnTo>
                  <a:pt x="8282" y="11132"/>
                </a:lnTo>
                <a:cubicBezTo>
                  <a:pt x="8282" y="10927"/>
                  <a:pt x="8443" y="10760"/>
                  <a:pt x="8642" y="10760"/>
                </a:cubicBezTo>
                <a:close/>
                <a:moveTo>
                  <a:pt x="1081" y="11922"/>
                </a:moveTo>
                <a:cubicBezTo>
                  <a:pt x="484" y="11922"/>
                  <a:pt x="0" y="12423"/>
                  <a:pt x="0" y="13040"/>
                </a:cubicBezTo>
                <a:lnTo>
                  <a:pt x="0" y="20482"/>
                </a:lnTo>
                <a:cubicBezTo>
                  <a:pt x="0" y="21099"/>
                  <a:pt x="484" y="21597"/>
                  <a:pt x="1081" y="21597"/>
                </a:cubicBezTo>
                <a:lnTo>
                  <a:pt x="5397" y="21597"/>
                </a:lnTo>
                <a:cubicBezTo>
                  <a:pt x="5993" y="21597"/>
                  <a:pt x="6478" y="21099"/>
                  <a:pt x="6478" y="20482"/>
                </a:cubicBezTo>
                <a:lnTo>
                  <a:pt x="6478" y="13040"/>
                </a:lnTo>
                <a:cubicBezTo>
                  <a:pt x="6478" y="12423"/>
                  <a:pt x="5993" y="11922"/>
                  <a:pt x="5397" y="11922"/>
                </a:cubicBezTo>
                <a:lnTo>
                  <a:pt x="1081" y="11922"/>
                </a:lnTo>
                <a:close/>
                <a:moveTo>
                  <a:pt x="1081" y="12667"/>
                </a:moveTo>
                <a:lnTo>
                  <a:pt x="5397" y="12667"/>
                </a:lnTo>
                <a:cubicBezTo>
                  <a:pt x="5596" y="12667"/>
                  <a:pt x="5757" y="12834"/>
                  <a:pt x="5757" y="13040"/>
                </a:cubicBezTo>
                <a:cubicBezTo>
                  <a:pt x="5757" y="13040"/>
                  <a:pt x="5757" y="20482"/>
                  <a:pt x="5757" y="20482"/>
                </a:cubicBezTo>
                <a:cubicBezTo>
                  <a:pt x="5757" y="20688"/>
                  <a:pt x="5596" y="20855"/>
                  <a:pt x="5397" y="20855"/>
                </a:cubicBezTo>
                <a:lnTo>
                  <a:pt x="1081" y="20855"/>
                </a:lnTo>
                <a:cubicBezTo>
                  <a:pt x="882" y="20855"/>
                  <a:pt x="720" y="20688"/>
                  <a:pt x="720" y="20482"/>
                </a:cubicBezTo>
                <a:lnTo>
                  <a:pt x="720" y="13040"/>
                </a:lnTo>
                <a:cubicBezTo>
                  <a:pt x="720" y="12834"/>
                  <a:pt x="882" y="12667"/>
                  <a:pt x="1081" y="12667"/>
                </a:cubicBezTo>
                <a:close/>
              </a:path>
            </a:pathLst>
          </a:custGeom>
          <a:solidFill>
            <a:schemeClr val="bg1"/>
          </a:solidFill>
          <a:ln w="12700">
            <a:solidFill>
              <a:schemeClr val="bg1"/>
            </a:solidFill>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pic>
        <p:nvPicPr>
          <p:cNvPr id="45" name="Picture 44">
            <a:extLst>
              <a:ext uri="{FF2B5EF4-FFF2-40B4-BE49-F238E27FC236}">
                <a16:creationId xmlns:a16="http://schemas.microsoft.com/office/drawing/2014/main" id="{A5D55C85-AC99-4893-8496-51641EA4E92F}"/>
              </a:ext>
            </a:extLst>
          </p:cNvPr>
          <p:cNvPicPr>
            <a:picLocks noChangeAspect="1"/>
          </p:cNvPicPr>
          <p:nvPr/>
        </p:nvPicPr>
        <p:blipFill rotWithShape="1">
          <a:blip r:embed="rId3"/>
          <a:srcRect l="35000" t="18253" r="35547" b="7225"/>
          <a:stretch/>
        </p:blipFill>
        <p:spPr>
          <a:xfrm>
            <a:off x="452795" y="539477"/>
            <a:ext cx="4492493" cy="6393868"/>
          </a:xfrm>
          <a:prstGeom prst="rect">
            <a:avLst/>
          </a:prstGeom>
        </p:spPr>
      </p:pic>
    </p:spTree>
    <p:extLst>
      <p:ext uri="{BB962C8B-B14F-4D97-AF65-F5344CB8AC3E}">
        <p14:creationId xmlns:p14="http://schemas.microsoft.com/office/powerpoint/2010/main" val="2087321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a:extLst>
              <a:ext uri="{FF2B5EF4-FFF2-40B4-BE49-F238E27FC236}">
                <a16:creationId xmlns:a16="http://schemas.microsoft.com/office/drawing/2014/main" id="{249E9C62-93EE-493F-AE17-7F9CD179D824}"/>
              </a:ext>
            </a:extLst>
          </p:cNvPr>
          <p:cNvSpPr/>
          <p:nvPr/>
        </p:nvSpPr>
        <p:spPr bwMode="auto">
          <a:xfrm>
            <a:off x="333015" y="611485"/>
            <a:ext cx="2979105" cy="97008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GB" sz="1800" b="0" i="0" u="none" strike="noStrike" cap="none" normalizeH="0" baseline="0">
              <a:ln>
                <a:noFill/>
              </a:ln>
              <a:solidFill>
                <a:schemeClr val="bg1"/>
              </a:solidFill>
              <a:effectLst/>
              <a:latin typeface="Arial" charset="0"/>
              <a:ea typeface="宋体" charset="-122"/>
            </a:endParaRPr>
          </a:p>
        </p:txBody>
      </p:sp>
      <p:sp>
        <p:nvSpPr>
          <p:cNvPr id="15" name="Oval 14">
            <a:extLst>
              <a:ext uri="{FF2B5EF4-FFF2-40B4-BE49-F238E27FC236}">
                <a16:creationId xmlns:a16="http://schemas.microsoft.com/office/drawing/2014/main" id="{28185970-AEF5-B240-B489-C97EF49F7989}"/>
              </a:ext>
            </a:extLst>
          </p:cNvPr>
          <p:cNvSpPr/>
          <p:nvPr/>
        </p:nvSpPr>
        <p:spPr>
          <a:xfrm>
            <a:off x="458577" y="1793505"/>
            <a:ext cx="974129" cy="9741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 name="TextBox 21">
            <a:extLst>
              <a:ext uri="{FF2B5EF4-FFF2-40B4-BE49-F238E27FC236}">
                <a16:creationId xmlns:a16="http://schemas.microsoft.com/office/drawing/2014/main" id="{99FCCBBF-30E2-3C40-ABEF-E04E2566E3FE}"/>
              </a:ext>
            </a:extLst>
          </p:cNvPr>
          <p:cNvSpPr txBox="1"/>
          <p:nvPr/>
        </p:nvSpPr>
        <p:spPr>
          <a:xfrm>
            <a:off x="2843655" y="5460741"/>
            <a:ext cx="2060760"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4"/>
                </a:solidFill>
                <a:latin typeface="Arial" panose="020B0604020202020204" pitchFamily="34" charset="0"/>
              </a:rPr>
              <a:t>ENVIRONMENTAL MANAGEMENT</a:t>
            </a:r>
          </a:p>
        </p:txBody>
      </p:sp>
      <p:sp>
        <p:nvSpPr>
          <p:cNvPr id="5" name="TextBox 22">
            <a:extLst>
              <a:ext uri="{FF2B5EF4-FFF2-40B4-BE49-F238E27FC236}">
                <a16:creationId xmlns:a16="http://schemas.microsoft.com/office/drawing/2014/main" id="{5982E81E-5F52-A74C-90FD-481361885DF2}"/>
              </a:ext>
            </a:extLst>
          </p:cNvPr>
          <p:cNvSpPr txBox="1"/>
          <p:nvPr/>
        </p:nvSpPr>
        <p:spPr>
          <a:xfrm>
            <a:off x="2843655" y="6041977"/>
            <a:ext cx="2060760" cy="76219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FLUORIDES</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CYANIDES</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ALKALINITY</a:t>
            </a:r>
          </a:p>
        </p:txBody>
      </p:sp>
      <p:sp>
        <p:nvSpPr>
          <p:cNvPr id="6" name="Oval 5">
            <a:extLst>
              <a:ext uri="{FF2B5EF4-FFF2-40B4-BE49-F238E27FC236}">
                <a16:creationId xmlns:a16="http://schemas.microsoft.com/office/drawing/2014/main" id="{BFF1C034-E51A-C349-B7B9-F3ADAFCAC973}"/>
              </a:ext>
            </a:extLst>
          </p:cNvPr>
          <p:cNvSpPr/>
          <p:nvPr/>
        </p:nvSpPr>
        <p:spPr>
          <a:xfrm>
            <a:off x="2942440" y="4440753"/>
            <a:ext cx="974129" cy="9741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TextBox 39">
            <a:extLst>
              <a:ext uri="{FF2B5EF4-FFF2-40B4-BE49-F238E27FC236}">
                <a16:creationId xmlns:a16="http://schemas.microsoft.com/office/drawing/2014/main" id="{8AFAEF87-8A7C-F64F-AB55-371FDD5E191C}"/>
              </a:ext>
            </a:extLst>
          </p:cNvPr>
          <p:cNvSpPr txBox="1"/>
          <p:nvPr/>
        </p:nvSpPr>
        <p:spPr>
          <a:xfrm>
            <a:off x="359792" y="5460741"/>
            <a:ext cx="2060760"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3"/>
                </a:solidFill>
                <a:latin typeface="Arial" panose="020B0604020202020204" pitchFamily="34" charset="0"/>
              </a:rPr>
              <a:t>GOOD GOVERNANCE</a:t>
            </a:r>
          </a:p>
        </p:txBody>
      </p:sp>
      <p:sp>
        <p:nvSpPr>
          <p:cNvPr id="8" name="TextBox 40">
            <a:extLst>
              <a:ext uri="{FF2B5EF4-FFF2-40B4-BE49-F238E27FC236}">
                <a16:creationId xmlns:a16="http://schemas.microsoft.com/office/drawing/2014/main" id="{880E9603-909B-534C-8D67-AE5A2F3C3B42}"/>
              </a:ext>
            </a:extLst>
          </p:cNvPr>
          <p:cNvSpPr txBox="1"/>
          <p:nvPr/>
        </p:nvSpPr>
        <p:spPr>
          <a:xfrm>
            <a:off x="359792" y="6041977"/>
            <a:ext cx="2060760" cy="76219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KEY FACTORS</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REGULATORY COMPLIANCE</a:t>
            </a:r>
          </a:p>
        </p:txBody>
      </p:sp>
      <p:sp>
        <p:nvSpPr>
          <p:cNvPr id="9" name="Oval 8">
            <a:extLst>
              <a:ext uri="{FF2B5EF4-FFF2-40B4-BE49-F238E27FC236}">
                <a16:creationId xmlns:a16="http://schemas.microsoft.com/office/drawing/2014/main" id="{66A4D63E-8DBF-FA4F-99EF-46DDE0F465F9}"/>
              </a:ext>
            </a:extLst>
          </p:cNvPr>
          <p:cNvSpPr/>
          <p:nvPr/>
        </p:nvSpPr>
        <p:spPr>
          <a:xfrm>
            <a:off x="458577" y="4440753"/>
            <a:ext cx="974129" cy="974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0" name="TextBox 42">
            <a:extLst>
              <a:ext uri="{FF2B5EF4-FFF2-40B4-BE49-F238E27FC236}">
                <a16:creationId xmlns:a16="http://schemas.microsoft.com/office/drawing/2014/main" id="{78FE9FBB-26F8-8A49-B6CA-4E82762E7A86}"/>
              </a:ext>
            </a:extLst>
          </p:cNvPr>
          <p:cNvSpPr txBox="1"/>
          <p:nvPr/>
        </p:nvSpPr>
        <p:spPr>
          <a:xfrm>
            <a:off x="2843655" y="2813492"/>
            <a:ext cx="1953858"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2"/>
                </a:solidFill>
                <a:latin typeface="Arial" panose="020B0604020202020204" pitchFamily="34" charset="0"/>
              </a:rPr>
              <a:t>HEALTH &amp; SAFETY</a:t>
            </a:r>
          </a:p>
        </p:txBody>
      </p:sp>
      <p:sp>
        <p:nvSpPr>
          <p:cNvPr id="11" name="TextBox 43">
            <a:extLst>
              <a:ext uri="{FF2B5EF4-FFF2-40B4-BE49-F238E27FC236}">
                <a16:creationId xmlns:a16="http://schemas.microsoft.com/office/drawing/2014/main" id="{E37C26DD-535F-7543-8493-03149846D208}"/>
              </a:ext>
            </a:extLst>
          </p:cNvPr>
          <p:cNvSpPr txBox="1"/>
          <p:nvPr/>
        </p:nvSpPr>
        <p:spPr>
          <a:xfrm>
            <a:off x="2843655" y="3392764"/>
            <a:ext cx="2060760" cy="76219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H&amp;S POLICIES</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OCCUPATIONAL HAZARDS &amp; RISKS</a:t>
            </a:r>
          </a:p>
        </p:txBody>
      </p:sp>
      <p:sp>
        <p:nvSpPr>
          <p:cNvPr id="12" name="Oval 11">
            <a:extLst>
              <a:ext uri="{FF2B5EF4-FFF2-40B4-BE49-F238E27FC236}">
                <a16:creationId xmlns:a16="http://schemas.microsoft.com/office/drawing/2014/main" id="{9A4D08BC-4F7D-9549-A175-B22510599597}"/>
              </a:ext>
            </a:extLst>
          </p:cNvPr>
          <p:cNvSpPr/>
          <p:nvPr/>
        </p:nvSpPr>
        <p:spPr>
          <a:xfrm>
            <a:off x="2942440" y="1793505"/>
            <a:ext cx="974129" cy="974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TextBox 45">
            <a:extLst>
              <a:ext uri="{FF2B5EF4-FFF2-40B4-BE49-F238E27FC236}">
                <a16:creationId xmlns:a16="http://schemas.microsoft.com/office/drawing/2014/main" id="{E6CFA4D8-602D-4C46-B85A-AE54DEB7DA65}"/>
              </a:ext>
            </a:extLst>
          </p:cNvPr>
          <p:cNvSpPr txBox="1"/>
          <p:nvPr/>
        </p:nvSpPr>
        <p:spPr>
          <a:xfrm>
            <a:off x="359792" y="2813493"/>
            <a:ext cx="2060760"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1"/>
                </a:solidFill>
                <a:latin typeface="Arial" panose="020B0604020202020204" pitchFamily="34" charset="0"/>
              </a:rPr>
              <a:t>LONG TERM PLANNING</a:t>
            </a:r>
          </a:p>
        </p:txBody>
      </p:sp>
      <p:sp>
        <p:nvSpPr>
          <p:cNvPr id="14" name="TextBox 46">
            <a:extLst>
              <a:ext uri="{FF2B5EF4-FFF2-40B4-BE49-F238E27FC236}">
                <a16:creationId xmlns:a16="http://schemas.microsoft.com/office/drawing/2014/main" id="{23617931-FC71-F448-9BC6-A8FB11F419EB}"/>
              </a:ext>
            </a:extLst>
          </p:cNvPr>
          <p:cNvSpPr txBox="1"/>
          <p:nvPr/>
        </p:nvSpPr>
        <p:spPr>
          <a:xfrm>
            <a:off x="359792" y="3392764"/>
            <a:ext cx="2060760" cy="76219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MANAGEMENT PLANS</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EVALUATING SOLUTIONS.</a:t>
            </a:r>
          </a:p>
        </p:txBody>
      </p:sp>
      <p:sp>
        <p:nvSpPr>
          <p:cNvPr id="33" name="TextBox 21">
            <a:extLst>
              <a:ext uri="{FF2B5EF4-FFF2-40B4-BE49-F238E27FC236}">
                <a16:creationId xmlns:a16="http://schemas.microsoft.com/office/drawing/2014/main" id="{82155124-F34D-4640-99B7-E10E397007FE}"/>
              </a:ext>
            </a:extLst>
          </p:cNvPr>
          <p:cNvSpPr txBox="1"/>
          <p:nvPr/>
        </p:nvSpPr>
        <p:spPr>
          <a:xfrm>
            <a:off x="7816759" y="5460741"/>
            <a:ext cx="2060760"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4"/>
                </a:solidFill>
                <a:latin typeface="Arial" panose="020B0604020202020204" pitchFamily="34" charset="0"/>
              </a:rPr>
              <a:t>UTILISATION IN INDSUTRY</a:t>
            </a:r>
          </a:p>
        </p:txBody>
      </p:sp>
      <p:sp>
        <p:nvSpPr>
          <p:cNvPr id="34" name="TextBox 22">
            <a:extLst>
              <a:ext uri="{FF2B5EF4-FFF2-40B4-BE49-F238E27FC236}">
                <a16:creationId xmlns:a16="http://schemas.microsoft.com/office/drawing/2014/main" id="{1601FEA6-91CF-402A-AAED-577C37485495}"/>
              </a:ext>
            </a:extLst>
          </p:cNvPr>
          <p:cNvSpPr txBox="1"/>
          <p:nvPr/>
        </p:nvSpPr>
        <p:spPr>
          <a:xfrm>
            <a:off x="8032783" y="6041977"/>
            <a:ext cx="2060760" cy="76219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CEMENT</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STEEL</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MINERAL WOOL</a:t>
            </a:r>
          </a:p>
        </p:txBody>
      </p:sp>
      <p:sp>
        <p:nvSpPr>
          <p:cNvPr id="35" name="Oval 34">
            <a:extLst>
              <a:ext uri="{FF2B5EF4-FFF2-40B4-BE49-F238E27FC236}">
                <a16:creationId xmlns:a16="http://schemas.microsoft.com/office/drawing/2014/main" id="{C77A9128-4FAB-41AB-8549-AD36BA76EED8}"/>
              </a:ext>
            </a:extLst>
          </p:cNvPr>
          <p:cNvSpPr/>
          <p:nvPr/>
        </p:nvSpPr>
        <p:spPr>
          <a:xfrm>
            <a:off x="8131568" y="4440753"/>
            <a:ext cx="974129" cy="9741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36" name="TextBox 39">
            <a:extLst>
              <a:ext uri="{FF2B5EF4-FFF2-40B4-BE49-F238E27FC236}">
                <a16:creationId xmlns:a16="http://schemas.microsoft.com/office/drawing/2014/main" id="{9250BC52-B4CC-45B6-AAE9-4038A87118CF}"/>
              </a:ext>
            </a:extLst>
          </p:cNvPr>
          <p:cNvSpPr txBox="1"/>
          <p:nvPr/>
        </p:nvSpPr>
        <p:spPr>
          <a:xfrm>
            <a:off x="5283113" y="5460741"/>
            <a:ext cx="2060760"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3"/>
                </a:solidFill>
                <a:latin typeface="Arial" panose="020B0604020202020204" pitchFamily="34" charset="0"/>
              </a:rPr>
              <a:t>TREATMENT OPTIONS</a:t>
            </a:r>
          </a:p>
        </p:txBody>
      </p:sp>
      <p:sp>
        <p:nvSpPr>
          <p:cNvPr id="37" name="TextBox 40">
            <a:extLst>
              <a:ext uri="{FF2B5EF4-FFF2-40B4-BE49-F238E27FC236}">
                <a16:creationId xmlns:a16="http://schemas.microsoft.com/office/drawing/2014/main" id="{79578508-F4B7-4F0B-ABA9-71B7CADA45BF}"/>
              </a:ext>
            </a:extLst>
          </p:cNvPr>
          <p:cNvSpPr txBox="1"/>
          <p:nvPr/>
        </p:nvSpPr>
        <p:spPr>
          <a:xfrm>
            <a:off x="5283113" y="6041977"/>
            <a:ext cx="2060760" cy="76219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PRE-TREATMENT</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COMMERCIAL OPTIONS</a:t>
            </a:r>
          </a:p>
        </p:txBody>
      </p:sp>
      <p:sp>
        <p:nvSpPr>
          <p:cNvPr id="38" name="Oval 37">
            <a:extLst>
              <a:ext uri="{FF2B5EF4-FFF2-40B4-BE49-F238E27FC236}">
                <a16:creationId xmlns:a16="http://schemas.microsoft.com/office/drawing/2014/main" id="{72AF7058-7254-4AC7-A905-3AE34BE6286A}"/>
              </a:ext>
            </a:extLst>
          </p:cNvPr>
          <p:cNvSpPr/>
          <p:nvPr/>
        </p:nvSpPr>
        <p:spPr>
          <a:xfrm>
            <a:off x="5381898" y="4440753"/>
            <a:ext cx="974129" cy="974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39" name="TextBox 42">
            <a:extLst>
              <a:ext uri="{FF2B5EF4-FFF2-40B4-BE49-F238E27FC236}">
                <a16:creationId xmlns:a16="http://schemas.microsoft.com/office/drawing/2014/main" id="{CBDD27DD-C0B8-432D-A23D-EFFC8C20B607}"/>
              </a:ext>
            </a:extLst>
          </p:cNvPr>
          <p:cNvSpPr txBox="1"/>
          <p:nvPr/>
        </p:nvSpPr>
        <p:spPr>
          <a:xfrm>
            <a:off x="7816759" y="2813493"/>
            <a:ext cx="2060760"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2"/>
                </a:solidFill>
                <a:latin typeface="Arial" panose="020B0604020202020204" pitchFamily="34" charset="0"/>
              </a:rPr>
              <a:t>DISPOSAL &amp; LANDFILL</a:t>
            </a:r>
          </a:p>
        </p:txBody>
      </p:sp>
      <p:sp>
        <p:nvSpPr>
          <p:cNvPr id="40" name="TextBox 43">
            <a:extLst>
              <a:ext uri="{FF2B5EF4-FFF2-40B4-BE49-F238E27FC236}">
                <a16:creationId xmlns:a16="http://schemas.microsoft.com/office/drawing/2014/main" id="{439CF569-645E-404B-B8D2-79C91CA62FA5}"/>
              </a:ext>
            </a:extLst>
          </p:cNvPr>
          <p:cNvSpPr txBox="1"/>
          <p:nvPr/>
        </p:nvSpPr>
        <p:spPr>
          <a:xfrm>
            <a:off x="7816759" y="3392764"/>
            <a:ext cx="2060760" cy="76219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LANDFILL DESIGN</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PERMITTING</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MONITORING </a:t>
            </a:r>
          </a:p>
        </p:txBody>
      </p:sp>
      <p:sp>
        <p:nvSpPr>
          <p:cNvPr id="41" name="Oval 40">
            <a:extLst>
              <a:ext uri="{FF2B5EF4-FFF2-40B4-BE49-F238E27FC236}">
                <a16:creationId xmlns:a16="http://schemas.microsoft.com/office/drawing/2014/main" id="{82E8C68B-3D19-447C-A894-8544B28F503C}"/>
              </a:ext>
            </a:extLst>
          </p:cNvPr>
          <p:cNvSpPr/>
          <p:nvPr/>
        </p:nvSpPr>
        <p:spPr>
          <a:xfrm>
            <a:off x="8131568" y="1793505"/>
            <a:ext cx="974129" cy="974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2" name="TextBox 45">
            <a:extLst>
              <a:ext uri="{FF2B5EF4-FFF2-40B4-BE49-F238E27FC236}">
                <a16:creationId xmlns:a16="http://schemas.microsoft.com/office/drawing/2014/main" id="{515D45B2-37D8-4B14-9472-73F8710BCCA4}"/>
              </a:ext>
            </a:extLst>
          </p:cNvPr>
          <p:cNvSpPr txBox="1"/>
          <p:nvPr/>
        </p:nvSpPr>
        <p:spPr>
          <a:xfrm>
            <a:off x="5283112" y="2813493"/>
            <a:ext cx="2439459" cy="4862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pPr>
            <a:r>
              <a:rPr lang="en-US" sz="1600" b="1" dirty="0">
                <a:solidFill>
                  <a:schemeClr val="accent1"/>
                </a:solidFill>
                <a:latin typeface="Arial" panose="020B0604020202020204" pitchFamily="34" charset="0"/>
              </a:rPr>
              <a:t>HANDLING, STORAGE &amp; TRANSPORT</a:t>
            </a:r>
          </a:p>
        </p:txBody>
      </p:sp>
      <p:sp>
        <p:nvSpPr>
          <p:cNvPr id="43" name="TextBox 46">
            <a:extLst>
              <a:ext uri="{FF2B5EF4-FFF2-40B4-BE49-F238E27FC236}">
                <a16:creationId xmlns:a16="http://schemas.microsoft.com/office/drawing/2014/main" id="{3F04BAB5-D569-4838-94F0-9968AE07C0A3}"/>
              </a:ext>
            </a:extLst>
          </p:cNvPr>
          <p:cNvSpPr txBox="1"/>
          <p:nvPr/>
        </p:nvSpPr>
        <p:spPr>
          <a:xfrm>
            <a:off x="5283113" y="3392764"/>
            <a:ext cx="2060760" cy="76219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ON-SITE STORAGE DESIGN</a:t>
            </a:r>
          </a:p>
          <a:p>
            <a:pPr marL="171450" indent="-171450">
              <a:lnSpc>
                <a:spcPct val="125000"/>
              </a:lnSpc>
              <a:buFontTx/>
              <a:buChar char="-"/>
            </a:pPr>
            <a:r>
              <a:rPr lang="en-US" sz="1200" dirty="0">
                <a:solidFill>
                  <a:schemeClr val="bg1">
                    <a:lumMod val="50000"/>
                  </a:schemeClr>
                </a:solidFill>
                <a:latin typeface="Arial" panose="020B0604020202020204" pitchFamily="34" charset="0"/>
                <a:cs typeface="Arial" panose="020B0604020202020204" pitchFamily="34" charset="0"/>
              </a:rPr>
              <a:t>BASEL CONVENTION</a:t>
            </a:r>
          </a:p>
        </p:txBody>
      </p:sp>
      <p:sp>
        <p:nvSpPr>
          <p:cNvPr id="44" name="Oval 43">
            <a:extLst>
              <a:ext uri="{FF2B5EF4-FFF2-40B4-BE49-F238E27FC236}">
                <a16:creationId xmlns:a16="http://schemas.microsoft.com/office/drawing/2014/main" id="{2C65FF53-61BE-486D-A9A3-AC84EAAC5397}"/>
              </a:ext>
            </a:extLst>
          </p:cNvPr>
          <p:cNvSpPr/>
          <p:nvPr/>
        </p:nvSpPr>
        <p:spPr>
          <a:xfrm>
            <a:off x="5381898" y="1793505"/>
            <a:ext cx="974129" cy="9741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8" name="Shape">
            <a:extLst>
              <a:ext uri="{FF2B5EF4-FFF2-40B4-BE49-F238E27FC236}">
                <a16:creationId xmlns:a16="http://schemas.microsoft.com/office/drawing/2014/main" id="{FE1C0D19-E053-4E11-A624-55970273FF4F}"/>
              </a:ext>
            </a:extLst>
          </p:cNvPr>
          <p:cNvSpPr/>
          <p:nvPr/>
        </p:nvSpPr>
        <p:spPr>
          <a:xfrm>
            <a:off x="598037" y="1956295"/>
            <a:ext cx="660776" cy="660558"/>
          </a:xfrm>
          <a:custGeom>
            <a:avLst/>
            <a:gdLst/>
            <a:ahLst/>
            <a:cxnLst>
              <a:cxn ang="0">
                <a:pos x="wd2" y="hd2"/>
              </a:cxn>
              <a:cxn ang="5400000">
                <a:pos x="wd2" y="hd2"/>
              </a:cxn>
              <a:cxn ang="10800000">
                <a:pos x="wd2" y="hd2"/>
              </a:cxn>
              <a:cxn ang="16200000">
                <a:pos x="wd2" y="hd2"/>
              </a:cxn>
            </a:cxnLst>
            <a:rect l="0" t="0" r="r" b="b"/>
            <a:pathLst>
              <a:path w="21600" h="21600" extrusionOk="0">
                <a:moveTo>
                  <a:pt x="7198" y="7200"/>
                </a:moveTo>
                <a:cubicBezTo>
                  <a:pt x="6999" y="7200"/>
                  <a:pt x="6838" y="7361"/>
                  <a:pt x="6838" y="7560"/>
                </a:cubicBezTo>
                <a:lnTo>
                  <a:pt x="6838" y="8640"/>
                </a:lnTo>
                <a:lnTo>
                  <a:pt x="6118" y="8640"/>
                </a:lnTo>
                <a:lnTo>
                  <a:pt x="6118" y="6480"/>
                </a:lnTo>
                <a:cubicBezTo>
                  <a:pt x="6118" y="6282"/>
                  <a:pt x="6279" y="6120"/>
                  <a:pt x="6478" y="6120"/>
                </a:cubicBezTo>
                <a:lnTo>
                  <a:pt x="6838" y="6120"/>
                </a:lnTo>
                <a:cubicBezTo>
                  <a:pt x="7037" y="6120"/>
                  <a:pt x="7198" y="5959"/>
                  <a:pt x="7198" y="5760"/>
                </a:cubicBezTo>
                <a:lnTo>
                  <a:pt x="7198" y="4320"/>
                </a:lnTo>
                <a:cubicBezTo>
                  <a:pt x="7198" y="4122"/>
                  <a:pt x="7359" y="3960"/>
                  <a:pt x="7557" y="3960"/>
                </a:cubicBezTo>
                <a:lnTo>
                  <a:pt x="7917" y="3960"/>
                </a:lnTo>
                <a:lnTo>
                  <a:pt x="7917" y="4680"/>
                </a:lnTo>
                <a:lnTo>
                  <a:pt x="8637" y="4680"/>
                </a:lnTo>
                <a:lnTo>
                  <a:pt x="8637" y="3240"/>
                </a:lnTo>
                <a:cubicBezTo>
                  <a:pt x="8637" y="3041"/>
                  <a:pt x="8798" y="2880"/>
                  <a:pt x="8997" y="2880"/>
                </a:cubicBezTo>
                <a:lnTo>
                  <a:pt x="9717" y="2880"/>
                </a:lnTo>
                <a:lnTo>
                  <a:pt x="9717" y="10440"/>
                </a:lnTo>
                <a:lnTo>
                  <a:pt x="7917" y="10440"/>
                </a:lnTo>
                <a:cubicBezTo>
                  <a:pt x="7719" y="10440"/>
                  <a:pt x="7557" y="10278"/>
                  <a:pt x="7557" y="10080"/>
                </a:cubicBezTo>
                <a:lnTo>
                  <a:pt x="7557" y="7920"/>
                </a:lnTo>
                <a:lnTo>
                  <a:pt x="8277" y="7920"/>
                </a:lnTo>
                <a:lnTo>
                  <a:pt x="8277" y="7200"/>
                </a:lnTo>
                <a:cubicBezTo>
                  <a:pt x="8277" y="7200"/>
                  <a:pt x="7198" y="7200"/>
                  <a:pt x="7198" y="7200"/>
                </a:cubicBezTo>
                <a:close/>
                <a:moveTo>
                  <a:pt x="13315" y="6120"/>
                </a:moveTo>
                <a:lnTo>
                  <a:pt x="13315" y="5040"/>
                </a:lnTo>
                <a:cubicBezTo>
                  <a:pt x="13315" y="4841"/>
                  <a:pt x="13155" y="4680"/>
                  <a:pt x="12956" y="4680"/>
                </a:cubicBezTo>
                <a:lnTo>
                  <a:pt x="11876" y="4680"/>
                </a:lnTo>
                <a:lnTo>
                  <a:pt x="11876" y="2880"/>
                </a:lnTo>
                <a:lnTo>
                  <a:pt x="12596" y="2880"/>
                </a:lnTo>
                <a:cubicBezTo>
                  <a:pt x="12794" y="2880"/>
                  <a:pt x="12956" y="3041"/>
                  <a:pt x="12956" y="3240"/>
                </a:cubicBezTo>
                <a:lnTo>
                  <a:pt x="12956" y="3600"/>
                </a:lnTo>
                <a:cubicBezTo>
                  <a:pt x="12956" y="3799"/>
                  <a:pt x="13117" y="3960"/>
                  <a:pt x="13315" y="3960"/>
                </a:cubicBezTo>
                <a:lnTo>
                  <a:pt x="14035" y="3960"/>
                </a:lnTo>
                <a:cubicBezTo>
                  <a:pt x="14234" y="3960"/>
                  <a:pt x="14395" y="4122"/>
                  <a:pt x="14395" y="4320"/>
                </a:cubicBezTo>
                <a:lnTo>
                  <a:pt x="14395" y="5760"/>
                </a:lnTo>
                <a:cubicBezTo>
                  <a:pt x="14395" y="5959"/>
                  <a:pt x="14556" y="6120"/>
                  <a:pt x="14755" y="6120"/>
                </a:cubicBezTo>
                <a:lnTo>
                  <a:pt x="15115" y="6120"/>
                </a:lnTo>
                <a:cubicBezTo>
                  <a:pt x="15313" y="6120"/>
                  <a:pt x="15475" y="6282"/>
                  <a:pt x="15475" y="6480"/>
                </a:cubicBezTo>
                <a:lnTo>
                  <a:pt x="15475" y="7920"/>
                </a:lnTo>
                <a:lnTo>
                  <a:pt x="12956" y="7920"/>
                </a:lnTo>
                <a:cubicBezTo>
                  <a:pt x="12757" y="7920"/>
                  <a:pt x="12596" y="8081"/>
                  <a:pt x="12596" y="8280"/>
                </a:cubicBezTo>
                <a:lnTo>
                  <a:pt x="12596" y="9000"/>
                </a:lnTo>
                <a:lnTo>
                  <a:pt x="13315" y="9000"/>
                </a:lnTo>
                <a:lnTo>
                  <a:pt x="13315" y="8640"/>
                </a:lnTo>
                <a:lnTo>
                  <a:pt x="14035" y="8640"/>
                </a:lnTo>
                <a:lnTo>
                  <a:pt x="14035" y="10080"/>
                </a:lnTo>
                <a:cubicBezTo>
                  <a:pt x="14035" y="10278"/>
                  <a:pt x="13874" y="10440"/>
                  <a:pt x="13675" y="10440"/>
                </a:cubicBezTo>
                <a:lnTo>
                  <a:pt x="11876" y="10440"/>
                </a:lnTo>
                <a:lnTo>
                  <a:pt x="11876" y="5400"/>
                </a:lnTo>
                <a:lnTo>
                  <a:pt x="12596" y="5400"/>
                </a:lnTo>
                <a:lnTo>
                  <a:pt x="12596" y="6120"/>
                </a:lnTo>
                <a:cubicBezTo>
                  <a:pt x="12596" y="6120"/>
                  <a:pt x="13315" y="6120"/>
                  <a:pt x="13315" y="6120"/>
                </a:cubicBezTo>
                <a:close/>
                <a:moveTo>
                  <a:pt x="15515" y="11633"/>
                </a:moveTo>
                <a:cubicBezTo>
                  <a:pt x="15457" y="11695"/>
                  <a:pt x="15423" y="11775"/>
                  <a:pt x="15418" y="11857"/>
                </a:cubicBezTo>
                <a:cubicBezTo>
                  <a:pt x="14267" y="13605"/>
                  <a:pt x="14178" y="14080"/>
                  <a:pt x="13972" y="15176"/>
                </a:cubicBezTo>
                <a:cubicBezTo>
                  <a:pt x="13935" y="15372"/>
                  <a:pt x="13894" y="15590"/>
                  <a:pt x="13841" y="15843"/>
                </a:cubicBezTo>
                <a:cubicBezTo>
                  <a:pt x="13755" y="16265"/>
                  <a:pt x="13404" y="16560"/>
                  <a:pt x="12988" y="16560"/>
                </a:cubicBezTo>
                <a:lnTo>
                  <a:pt x="12305" y="16560"/>
                </a:lnTo>
                <a:lnTo>
                  <a:pt x="13257" y="11160"/>
                </a:lnTo>
                <a:lnTo>
                  <a:pt x="13675" y="11160"/>
                </a:lnTo>
                <a:cubicBezTo>
                  <a:pt x="14271" y="11160"/>
                  <a:pt x="14755" y="10676"/>
                  <a:pt x="14755" y="10080"/>
                </a:cubicBezTo>
                <a:lnTo>
                  <a:pt x="14755" y="8640"/>
                </a:lnTo>
                <a:lnTo>
                  <a:pt x="15835" y="8640"/>
                </a:lnTo>
                <a:cubicBezTo>
                  <a:pt x="16034" y="8640"/>
                  <a:pt x="16195" y="8479"/>
                  <a:pt x="16195" y="8280"/>
                </a:cubicBezTo>
                <a:lnTo>
                  <a:pt x="16195" y="6480"/>
                </a:lnTo>
                <a:cubicBezTo>
                  <a:pt x="16195" y="5884"/>
                  <a:pt x="15710" y="5400"/>
                  <a:pt x="15115" y="5400"/>
                </a:cubicBezTo>
                <a:lnTo>
                  <a:pt x="15115" y="4320"/>
                </a:lnTo>
                <a:cubicBezTo>
                  <a:pt x="15115" y="3725"/>
                  <a:pt x="14631" y="3240"/>
                  <a:pt x="14035" y="3240"/>
                </a:cubicBezTo>
                <a:lnTo>
                  <a:pt x="13675" y="3240"/>
                </a:lnTo>
                <a:cubicBezTo>
                  <a:pt x="13675" y="2645"/>
                  <a:pt x="13191" y="2160"/>
                  <a:pt x="12596" y="2160"/>
                </a:cubicBezTo>
                <a:lnTo>
                  <a:pt x="11516" y="2160"/>
                </a:lnTo>
                <a:cubicBezTo>
                  <a:pt x="11317" y="2160"/>
                  <a:pt x="11156" y="2321"/>
                  <a:pt x="11156" y="2520"/>
                </a:cubicBezTo>
                <a:lnTo>
                  <a:pt x="11156" y="10800"/>
                </a:lnTo>
                <a:cubicBezTo>
                  <a:pt x="11156" y="10999"/>
                  <a:pt x="11317" y="11160"/>
                  <a:pt x="11516" y="11160"/>
                </a:cubicBezTo>
                <a:lnTo>
                  <a:pt x="12527" y="11160"/>
                </a:lnTo>
                <a:lnTo>
                  <a:pt x="11574" y="16560"/>
                </a:lnTo>
                <a:lnTo>
                  <a:pt x="10018" y="16560"/>
                </a:lnTo>
                <a:lnTo>
                  <a:pt x="9066" y="11160"/>
                </a:lnTo>
                <a:lnTo>
                  <a:pt x="10077" y="11160"/>
                </a:lnTo>
                <a:cubicBezTo>
                  <a:pt x="10276" y="11160"/>
                  <a:pt x="10437" y="10999"/>
                  <a:pt x="10437" y="10800"/>
                </a:cubicBezTo>
                <a:lnTo>
                  <a:pt x="10437" y="2520"/>
                </a:lnTo>
                <a:cubicBezTo>
                  <a:pt x="10437" y="2321"/>
                  <a:pt x="10276" y="2160"/>
                  <a:pt x="10077" y="2160"/>
                </a:cubicBezTo>
                <a:lnTo>
                  <a:pt x="8997" y="2160"/>
                </a:lnTo>
                <a:cubicBezTo>
                  <a:pt x="8402" y="2160"/>
                  <a:pt x="7917" y="2645"/>
                  <a:pt x="7917" y="3240"/>
                </a:cubicBezTo>
                <a:lnTo>
                  <a:pt x="7557" y="3240"/>
                </a:lnTo>
                <a:cubicBezTo>
                  <a:pt x="6962" y="3240"/>
                  <a:pt x="6478" y="3725"/>
                  <a:pt x="6478" y="4320"/>
                </a:cubicBezTo>
                <a:lnTo>
                  <a:pt x="6478" y="5400"/>
                </a:lnTo>
                <a:cubicBezTo>
                  <a:pt x="5882" y="5400"/>
                  <a:pt x="5398" y="5884"/>
                  <a:pt x="5398" y="6480"/>
                </a:cubicBezTo>
                <a:lnTo>
                  <a:pt x="5398" y="9000"/>
                </a:lnTo>
                <a:cubicBezTo>
                  <a:pt x="5398" y="9199"/>
                  <a:pt x="5559" y="9360"/>
                  <a:pt x="5758" y="9360"/>
                </a:cubicBezTo>
                <a:lnTo>
                  <a:pt x="6838" y="9360"/>
                </a:lnTo>
                <a:lnTo>
                  <a:pt x="6838" y="10080"/>
                </a:lnTo>
                <a:cubicBezTo>
                  <a:pt x="6838" y="10676"/>
                  <a:pt x="7322" y="11160"/>
                  <a:pt x="7917" y="11160"/>
                </a:cubicBezTo>
                <a:lnTo>
                  <a:pt x="8335" y="11160"/>
                </a:lnTo>
                <a:lnTo>
                  <a:pt x="9288" y="16560"/>
                </a:lnTo>
                <a:lnTo>
                  <a:pt x="8605" y="16560"/>
                </a:lnTo>
                <a:cubicBezTo>
                  <a:pt x="8189" y="16560"/>
                  <a:pt x="7838" y="16265"/>
                  <a:pt x="7751" y="15842"/>
                </a:cubicBezTo>
                <a:cubicBezTo>
                  <a:pt x="7699" y="15590"/>
                  <a:pt x="7658" y="15372"/>
                  <a:pt x="7621" y="15176"/>
                </a:cubicBezTo>
                <a:cubicBezTo>
                  <a:pt x="7415" y="14080"/>
                  <a:pt x="7326" y="13605"/>
                  <a:pt x="6175" y="11857"/>
                </a:cubicBezTo>
                <a:cubicBezTo>
                  <a:pt x="6170" y="11775"/>
                  <a:pt x="6136" y="11695"/>
                  <a:pt x="6078" y="11633"/>
                </a:cubicBezTo>
                <a:cubicBezTo>
                  <a:pt x="4943" y="10431"/>
                  <a:pt x="4319" y="8857"/>
                  <a:pt x="4319" y="7200"/>
                </a:cubicBezTo>
                <a:cubicBezTo>
                  <a:pt x="4319" y="3627"/>
                  <a:pt x="7225" y="720"/>
                  <a:pt x="10796" y="720"/>
                </a:cubicBezTo>
                <a:cubicBezTo>
                  <a:pt x="14368" y="720"/>
                  <a:pt x="17274" y="3627"/>
                  <a:pt x="17274" y="7200"/>
                </a:cubicBezTo>
                <a:cubicBezTo>
                  <a:pt x="17274" y="8857"/>
                  <a:pt x="16650" y="10431"/>
                  <a:pt x="15515" y="11633"/>
                </a:cubicBezTo>
                <a:cubicBezTo>
                  <a:pt x="15515" y="11633"/>
                  <a:pt x="15515" y="11633"/>
                  <a:pt x="15515" y="11633"/>
                </a:cubicBezTo>
                <a:close/>
                <a:moveTo>
                  <a:pt x="12956" y="18000"/>
                </a:moveTo>
                <a:lnTo>
                  <a:pt x="8637" y="18000"/>
                </a:lnTo>
                <a:cubicBezTo>
                  <a:pt x="8439" y="18000"/>
                  <a:pt x="8277" y="17838"/>
                  <a:pt x="8277" y="17640"/>
                </a:cubicBezTo>
                <a:cubicBezTo>
                  <a:pt x="8277" y="17441"/>
                  <a:pt x="8439" y="17280"/>
                  <a:pt x="8637" y="17280"/>
                </a:cubicBezTo>
                <a:lnTo>
                  <a:pt x="12956" y="17280"/>
                </a:lnTo>
                <a:cubicBezTo>
                  <a:pt x="13154" y="17280"/>
                  <a:pt x="13315" y="17441"/>
                  <a:pt x="13315" y="17640"/>
                </a:cubicBezTo>
                <a:cubicBezTo>
                  <a:pt x="13315" y="17838"/>
                  <a:pt x="13154" y="18000"/>
                  <a:pt x="12956" y="18000"/>
                </a:cubicBezTo>
                <a:cubicBezTo>
                  <a:pt x="12956" y="18000"/>
                  <a:pt x="12956" y="18000"/>
                  <a:pt x="12956" y="18000"/>
                </a:cubicBezTo>
                <a:close/>
                <a:moveTo>
                  <a:pt x="12596" y="19440"/>
                </a:moveTo>
                <a:lnTo>
                  <a:pt x="8997" y="19440"/>
                </a:lnTo>
                <a:cubicBezTo>
                  <a:pt x="8798" y="19440"/>
                  <a:pt x="8637" y="19278"/>
                  <a:pt x="8637" y="19080"/>
                </a:cubicBezTo>
                <a:cubicBezTo>
                  <a:pt x="8637" y="18881"/>
                  <a:pt x="8798" y="18720"/>
                  <a:pt x="8997" y="18720"/>
                </a:cubicBezTo>
                <a:lnTo>
                  <a:pt x="12596" y="18720"/>
                </a:lnTo>
                <a:cubicBezTo>
                  <a:pt x="12794" y="18720"/>
                  <a:pt x="12956" y="18881"/>
                  <a:pt x="12956" y="19080"/>
                </a:cubicBezTo>
                <a:cubicBezTo>
                  <a:pt x="12956" y="19278"/>
                  <a:pt x="12794" y="19440"/>
                  <a:pt x="12596" y="19440"/>
                </a:cubicBezTo>
                <a:cubicBezTo>
                  <a:pt x="12596" y="19440"/>
                  <a:pt x="12596" y="19440"/>
                  <a:pt x="12596" y="19440"/>
                </a:cubicBezTo>
                <a:close/>
                <a:moveTo>
                  <a:pt x="12236" y="20880"/>
                </a:moveTo>
                <a:lnTo>
                  <a:pt x="9357" y="20880"/>
                </a:lnTo>
                <a:cubicBezTo>
                  <a:pt x="9158" y="20880"/>
                  <a:pt x="8997" y="20718"/>
                  <a:pt x="8997" y="20520"/>
                </a:cubicBezTo>
                <a:cubicBezTo>
                  <a:pt x="8997" y="20321"/>
                  <a:pt x="9158" y="20160"/>
                  <a:pt x="9357" y="20160"/>
                </a:cubicBezTo>
                <a:lnTo>
                  <a:pt x="12236" y="20160"/>
                </a:lnTo>
                <a:cubicBezTo>
                  <a:pt x="12434" y="20160"/>
                  <a:pt x="12596" y="20321"/>
                  <a:pt x="12596" y="20520"/>
                </a:cubicBezTo>
                <a:cubicBezTo>
                  <a:pt x="12596" y="20718"/>
                  <a:pt x="12434" y="20880"/>
                  <a:pt x="12236" y="20880"/>
                </a:cubicBezTo>
                <a:cubicBezTo>
                  <a:pt x="12236" y="20880"/>
                  <a:pt x="12236" y="20880"/>
                  <a:pt x="12236" y="20880"/>
                </a:cubicBezTo>
                <a:close/>
                <a:moveTo>
                  <a:pt x="20880" y="10440"/>
                </a:moveTo>
                <a:cubicBezTo>
                  <a:pt x="20739" y="10444"/>
                  <a:pt x="20595" y="10527"/>
                  <a:pt x="20539" y="10666"/>
                </a:cubicBezTo>
                <a:lnTo>
                  <a:pt x="20218" y="11469"/>
                </a:lnTo>
                <a:lnTo>
                  <a:pt x="19421" y="8545"/>
                </a:lnTo>
                <a:cubicBezTo>
                  <a:pt x="19381" y="8401"/>
                  <a:pt x="19257" y="8296"/>
                  <a:pt x="19109" y="8282"/>
                </a:cubicBezTo>
                <a:cubicBezTo>
                  <a:pt x="18958" y="8266"/>
                  <a:pt x="18819" y="8346"/>
                  <a:pt x="18752" y="8479"/>
                </a:cubicBezTo>
                <a:lnTo>
                  <a:pt x="17771" y="10440"/>
                </a:lnTo>
                <a:lnTo>
                  <a:pt x="17221" y="10440"/>
                </a:lnTo>
                <a:cubicBezTo>
                  <a:pt x="17724" y="9446"/>
                  <a:pt x="17994" y="8341"/>
                  <a:pt x="17994" y="7200"/>
                </a:cubicBezTo>
                <a:cubicBezTo>
                  <a:pt x="17994" y="3230"/>
                  <a:pt x="14765" y="0"/>
                  <a:pt x="10796" y="0"/>
                </a:cubicBezTo>
                <a:cubicBezTo>
                  <a:pt x="6827" y="0"/>
                  <a:pt x="3599" y="3230"/>
                  <a:pt x="3599" y="7200"/>
                </a:cubicBezTo>
                <a:cubicBezTo>
                  <a:pt x="3599" y="8342"/>
                  <a:pt x="3869" y="9446"/>
                  <a:pt x="4373" y="10441"/>
                </a:cubicBezTo>
                <a:lnTo>
                  <a:pt x="4326" y="10440"/>
                </a:lnTo>
                <a:cubicBezTo>
                  <a:pt x="4181" y="10444"/>
                  <a:pt x="4040" y="10527"/>
                  <a:pt x="3984" y="10666"/>
                </a:cubicBezTo>
                <a:lnTo>
                  <a:pt x="3663" y="11469"/>
                </a:lnTo>
                <a:lnTo>
                  <a:pt x="2866" y="8545"/>
                </a:lnTo>
                <a:cubicBezTo>
                  <a:pt x="2827" y="8401"/>
                  <a:pt x="2703" y="8296"/>
                  <a:pt x="2555" y="8282"/>
                </a:cubicBezTo>
                <a:cubicBezTo>
                  <a:pt x="2402" y="8266"/>
                  <a:pt x="2264" y="8346"/>
                  <a:pt x="2197" y="8479"/>
                </a:cubicBezTo>
                <a:lnTo>
                  <a:pt x="1217" y="10440"/>
                </a:lnTo>
                <a:lnTo>
                  <a:pt x="0" y="10440"/>
                </a:lnTo>
                <a:lnTo>
                  <a:pt x="0" y="11160"/>
                </a:lnTo>
                <a:lnTo>
                  <a:pt x="1440" y="11160"/>
                </a:lnTo>
                <a:cubicBezTo>
                  <a:pt x="1576" y="11160"/>
                  <a:pt x="1700" y="11083"/>
                  <a:pt x="1761" y="10961"/>
                </a:cubicBezTo>
                <a:lnTo>
                  <a:pt x="2419" y="9644"/>
                </a:lnTo>
                <a:lnTo>
                  <a:pt x="3252" y="12695"/>
                </a:lnTo>
                <a:cubicBezTo>
                  <a:pt x="3292" y="12844"/>
                  <a:pt x="3424" y="12950"/>
                  <a:pt x="3578" y="12959"/>
                </a:cubicBezTo>
                <a:cubicBezTo>
                  <a:pt x="3585" y="12960"/>
                  <a:pt x="3592" y="12960"/>
                  <a:pt x="3599" y="12960"/>
                </a:cubicBezTo>
                <a:cubicBezTo>
                  <a:pt x="3745" y="12960"/>
                  <a:pt x="3878" y="12871"/>
                  <a:pt x="3933" y="12734"/>
                </a:cubicBezTo>
                <a:lnTo>
                  <a:pt x="4560" y="11165"/>
                </a:lnTo>
                <a:lnTo>
                  <a:pt x="4802" y="11170"/>
                </a:lnTo>
                <a:cubicBezTo>
                  <a:pt x="4987" y="11447"/>
                  <a:pt x="5185" y="11717"/>
                  <a:pt x="5409" y="11969"/>
                </a:cubicBezTo>
                <a:cubicBezTo>
                  <a:pt x="5419" y="12008"/>
                  <a:pt x="5436" y="12046"/>
                  <a:pt x="5459" y="12080"/>
                </a:cubicBezTo>
                <a:cubicBezTo>
                  <a:pt x="6640" y="13852"/>
                  <a:pt x="6709" y="14219"/>
                  <a:pt x="6914" y="15309"/>
                </a:cubicBezTo>
                <a:cubicBezTo>
                  <a:pt x="6952" y="15510"/>
                  <a:pt x="6994" y="15732"/>
                  <a:pt x="7047" y="15988"/>
                </a:cubicBezTo>
                <a:cubicBezTo>
                  <a:pt x="7138" y="16434"/>
                  <a:pt x="7399" y="16798"/>
                  <a:pt x="7751" y="17025"/>
                </a:cubicBezTo>
                <a:cubicBezTo>
                  <a:pt x="7630" y="17200"/>
                  <a:pt x="7557" y="17411"/>
                  <a:pt x="7557" y="17640"/>
                </a:cubicBezTo>
                <a:cubicBezTo>
                  <a:pt x="7557" y="18024"/>
                  <a:pt x="7760" y="18359"/>
                  <a:pt x="8062" y="18551"/>
                </a:cubicBezTo>
                <a:cubicBezTo>
                  <a:pt x="7972" y="18708"/>
                  <a:pt x="7917" y="18887"/>
                  <a:pt x="7917" y="19080"/>
                </a:cubicBezTo>
                <a:cubicBezTo>
                  <a:pt x="7917" y="19464"/>
                  <a:pt x="8120" y="19799"/>
                  <a:pt x="8422" y="19991"/>
                </a:cubicBezTo>
                <a:cubicBezTo>
                  <a:pt x="8332" y="20148"/>
                  <a:pt x="8277" y="20327"/>
                  <a:pt x="8277" y="20520"/>
                </a:cubicBezTo>
                <a:cubicBezTo>
                  <a:pt x="8277" y="21116"/>
                  <a:pt x="8761" y="21600"/>
                  <a:pt x="9357" y="21600"/>
                </a:cubicBezTo>
                <a:lnTo>
                  <a:pt x="12236" y="21600"/>
                </a:lnTo>
                <a:cubicBezTo>
                  <a:pt x="12831" y="21600"/>
                  <a:pt x="13315" y="21116"/>
                  <a:pt x="13315" y="20520"/>
                </a:cubicBezTo>
                <a:cubicBezTo>
                  <a:pt x="13315" y="20327"/>
                  <a:pt x="13261" y="20148"/>
                  <a:pt x="13171" y="19991"/>
                </a:cubicBezTo>
                <a:cubicBezTo>
                  <a:pt x="13473" y="19799"/>
                  <a:pt x="13675" y="19464"/>
                  <a:pt x="13675" y="19080"/>
                </a:cubicBezTo>
                <a:cubicBezTo>
                  <a:pt x="13675" y="18887"/>
                  <a:pt x="13620" y="18708"/>
                  <a:pt x="13531" y="18551"/>
                </a:cubicBezTo>
                <a:cubicBezTo>
                  <a:pt x="13833" y="18359"/>
                  <a:pt x="14035" y="18024"/>
                  <a:pt x="14035" y="17640"/>
                </a:cubicBezTo>
                <a:cubicBezTo>
                  <a:pt x="14035" y="17411"/>
                  <a:pt x="13963" y="17200"/>
                  <a:pt x="13842" y="17025"/>
                </a:cubicBezTo>
                <a:cubicBezTo>
                  <a:pt x="14194" y="16798"/>
                  <a:pt x="14455" y="16435"/>
                  <a:pt x="14546" y="15989"/>
                </a:cubicBezTo>
                <a:cubicBezTo>
                  <a:pt x="14599" y="15732"/>
                  <a:pt x="14641" y="15510"/>
                  <a:pt x="14679" y="15309"/>
                </a:cubicBezTo>
                <a:cubicBezTo>
                  <a:pt x="14884" y="14219"/>
                  <a:pt x="14953" y="13852"/>
                  <a:pt x="16134" y="12080"/>
                </a:cubicBezTo>
                <a:cubicBezTo>
                  <a:pt x="16157" y="12046"/>
                  <a:pt x="16174" y="12008"/>
                  <a:pt x="16183" y="11969"/>
                </a:cubicBezTo>
                <a:cubicBezTo>
                  <a:pt x="16410" y="11714"/>
                  <a:pt x="16611" y="11441"/>
                  <a:pt x="16798" y="11160"/>
                </a:cubicBezTo>
                <a:lnTo>
                  <a:pt x="17994" y="11160"/>
                </a:lnTo>
                <a:cubicBezTo>
                  <a:pt x="18130" y="11160"/>
                  <a:pt x="18255" y="11083"/>
                  <a:pt x="18316" y="10961"/>
                </a:cubicBezTo>
                <a:lnTo>
                  <a:pt x="18974" y="9644"/>
                </a:lnTo>
                <a:lnTo>
                  <a:pt x="19806" y="12695"/>
                </a:lnTo>
                <a:cubicBezTo>
                  <a:pt x="19847" y="12844"/>
                  <a:pt x="19978" y="12951"/>
                  <a:pt x="20133" y="12959"/>
                </a:cubicBezTo>
                <a:cubicBezTo>
                  <a:pt x="20140" y="12960"/>
                  <a:pt x="20147" y="12960"/>
                  <a:pt x="20153" y="12960"/>
                </a:cubicBezTo>
                <a:cubicBezTo>
                  <a:pt x="20300" y="12960"/>
                  <a:pt x="20433" y="12871"/>
                  <a:pt x="20488" y="12734"/>
                </a:cubicBezTo>
                <a:lnTo>
                  <a:pt x="21115" y="11165"/>
                </a:lnTo>
                <a:lnTo>
                  <a:pt x="21586" y="11175"/>
                </a:lnTo>
                <a:lnTo>
                  <a:pt x="21600" y="10455"/>
                </a:lnTo>
                <a:cubicBezTo>
                  <a:pt x="21600" y="10455"/>
                  <a:pt x="20880" y="10440"/>
                  <a:pt x="20880" y="10440"/>
                </a:cubicBezTo>
                <a:close/>
              </a:path>
            </a:pathLst>
          </a:custGeom>
          <a:solidFill>
            <a:schemeClr val="bg1"/>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a:p>
        </p:txBody>
      </p:sp>
      <p:sp>
        <p:nvSpPr>
          <p:cNvPr id="64" name="Shape">
            <a:extLst>
              <a:ext uri="{FF2B5EF4-FFF2-40B4-BE49-F238E27FC236}">
                <a16:creationId xmlns:a16="http://schemas.microsoft.com/office/drawing/2014/main" id="{80527319-2B7F-4C85-9211-D69267986566}"/>
              </a:ext>
            </a:extLst>
          </p:cNvPr>
          <p:cNvSpPr/>
          <p:nvPr/>
        </p:nvSpPr>
        <p:spPr>
          <a:xfrm>
            <a:off x="5520541" y="2069354"/>
            <a:ext cx="666693" cy="454503"/>
          </a:xfrm>
          <a:custGeom>
            <a:avLst/>
            <a:gdLst/>
            <a:ahLst/>
            <a:cxnLst>
              <a:cxn ang="0">
                <a:pos x="wd2" y="hd2"/>
              </a:cxn>
              <a:cxn ang="5400000">
                <a:pos x="wd2" y="hd2"/>
              </a:cxn>
              <a:cxn ang="10800000">
                <a:pos x="wd2" y="hd2"/>
              </a:cxn>
              <a:cxn ang="16200000">
                <a:pos x="wd2" y="hd2"/>
              </a:cxn>
            </a:cxnLst>
            <a:rect l="0" t="0" r="r" b="b"/>
            <a:pathLst>
              <a:path w="21600" h="21600" extrusionOk="0">
                <a:moveTo>
                  <a:pt x="21437" y="6942"/>
                </a:moveTo>
                <a:lnTo>
                  <a:pt x="18288" y="3116"/>
                </a:lnTo>
                <a:cubicBezTo>
                  <a:pt x="18209" y="3019"/>
                  <a:pt x="18112" y="2968"/>
                  <a:pt x="18007" y="2968"/>
                </a:cubicBezTo>
                <a:lnTo>
                  <a:pt x="14303" y="2968"/>
                </a:lnTo>
                <a:lnTo>
                  <a:pt x="14303" y="645"/>
                </a:lnTo>
                <a:cubicBezTo>
                  <a:pt x="14303" y="290"/>
                  <a:pt x="14105" y="0"/>
                  <a:pt x="13863" y="0"/>
                </a:cubicBezTo>
                <a:lnTo>
                  <a:pt x="2661" y="0"/>
                </a:lnTo>
                <a:cubicBezTo>
                  <a:pt x="2419" y="0"/>
                  <a:pt x="2221" y="290"/>
                  <a:pt x="2221" y="645"/>
                </a:cubicBezTo>
                <a:lnTo>
                  <a:pt x="2221" y="5368"/>
                </a:lnTo>
                <a:cubicBezTo>
                  <a:pt x="2221" y="5722"/>
                  <a:pt x="2419" y="6013"/>
                  <a:pt x="2661" y="6013"/>
                </a:cubicBezTo>
                <a:cubicBezTo>
                  <a:pt x="2903" y="6013"/>
                  <a:pt x="3101" y="5722"/>
                  <a:pt x="3101" y="5368"/>
                </a:cubicBezTo>
                <a:lnTo>
                  <a:pt x="3101" y="1290"/>
                </a:lnTo>
                <a:lnTo>
                  <a:pt x="13428" y="1290"/>
                </a:lnTo>
                <a:lnTo>
                  <a:pt x="13428" y="16587"/>
                </a:lnTo>
                <a:lnTo>
                  <a:pt x="9822" y="16587"/>
                </a:lnTo>
                <a:cubicBezTo>
                  <a:pt x="9580" y="16587"/>
                  <a:pt x="9382" y="16878"/>
                  <a:pt x="9382" y="17232"/>
                </a:cubicBezTo>
                <a:cubicBezTo>
                  <a:pt x="9382" y="17587"/>
                  <a:pt x="9580" y="17878"/>
                  <a:pt x="9822" y="17878"/>
                </a:cubicBezTo>
                <a:lnTo>
                  <a:pt x="15192" y="17878"/>
                </a:lnTo>
                <a:cubicBezTo>
                  <a:pt x="15434" y="17878"/>
                  <a:pt x="15632" y="17587"/>
                  <a:pt x="15632" y="17232"/>
                </a:cubicBezTo>
                <a:cubicBezTo>
                  <a:pt x="15632" y="16878"/>
                  <a:pt x="15434" y="16587"/>
                  <a:pt x="15192" y="16587"/>
                </a:cubicBezTo>
                <a:lnTo>
                  <a:pt x="14308" y="16587"/>
                </a:lnTo>
                <a:lnTo>
                  <a:pt x="14308" y="4258"/>
                </a:lnTo>
                <a:lnTo>
                  <a:pt x="17853" y="4258"/>
                </a:lnTo>
                <a:lnTo>
                  <a:pt x="20720" y="7742"/>
                </a:lnTo>
                <a:lnTo>
                  <a:pt x="20690" y="16574"/>
                </a:lnTo>
                <a:lnTo>
                  <a:pt x="20232" y="16574"/>
                </a:lnTo>
                <a:cubicBezTo>
                  <a:pt x="19990" y="16574"/>
                  <a:pt x="19792" y="16865"/>
                  <a:pt x="19792" y="17220"/>
                </a:cubicBezTo>
                <a:cubicBezTo>
                  <a:pt x="19792" y="17574"/>
                  <a:pt x="19990" y="17865"/>
                  <a:pt x="20232" y="17865"/>
                </a:cubicBezTo>
                <a:lnTo>
                  <a:pt x="21125" y="17865"/>
                </a:lnTo>
                <a:cubicBezTo>
                  <a:pt x="21367" y="17865"/>
                  <a:pt x="21565" y="17581"/>
                  <a:pt x="21565" y="17226"/>
                </a:cubicBezTo>
                <a:lnTo>
                  <a:pt x="21600" y="7445"/>
                </a:lnTo>
                <a:cubicBezTo>
                  <a:pt x="21596" y="7252"/>
                  <a:pt x="21538" y="7065"/>
                  <a:pt x="21437" y="6942"/>
                </a:cubicBezTo>
                <a:cubicBezTo>
                  <a:pt x="21437" y="6942"/>
                  <a:pt x="21437" y="6942"/>
                  <a:pt x="21437" y="6942"/>
                </a:cubicBezTo>
                <a:close/>
                <a:moveTo>
                  <a:pt x="2230" y="7813"/>
                </a:moveTo>
                <a:lnTo>
                  <a:pt x="7565" y="7813"/>
                </a:lnTo>
                <a:cubicBezTo>
                  <a:pt x="7807" y="7813"/>
                  <a:pt x="8005" y="7522"/>
                  <a:pt x="8005" y="7168"/>
                </a:cubicBezTo>
                <a:cubicBezTo>
                  <a:pt x="8005" y="6813"/>
                  <a:pt x="7807" y="6523"/>
                  <a:pt x="7565" y="6523"/>
                </a:cubicBezTo>
                <a:lnTo>
                  <a:pt x="2230" y="6523"/>
                </a:lnTo>
                <a:cubicBezTo>
                  <a:pt x="1988" y="6523"/>
                  <a:pt x="1790" y="6813"/>
                  <a:pt x="1790" y="7168"/>
                </a:cubicBezTo>
                <a:cubicBezTo>
                  <a:pt x="1790" y="7522"/>
                  <a:pt x="1988" y="7813"/>
                  <a:pt x="2230" y="7813"/>
                </a:cubicBezTo>
                <a:cubicBezTo>
                  <a:pt x="2230" y="7813"/>
                  <a:pt x="2230" y="7813"/>
                  <a:pt x="2230" y="7813"/>
                </a:cubicBezTo>
                <a:close/>
                <a:moveTo>
                  <a:pt x="1333" y="10742"/>
                </a:moveTo>
                <a:lnTo>
                  <a:pt x="6668" y="10787"/>
                </a:lnTo>
                <a:cubicBezTo>
                  <a:pt x="6910" y="10787"/>
                  <a:pt x="7108" y="10503"/>
                  <a:pt x="7112" y="10148"/>
                </a:cubicBezTo>
                <a:cubicBezTo>
                  <a:pt x="7117" y="9787"/>
                  <a:pt x="6919" y="9497"/>
                  <a:pt x="6677" y="9497"/>
                </a:cubicBezTo>
                <a:lnTo>
                  <a:pt x="1342" y="9452"/>
                </a:lnTo>
                <a:cubicBezTo>
                  <a:pt x="1337" y="9452"/>
                  <a:pt x="1337" y="9452"/>
                  <a:pt x="1337" y="9452"/>
                </a:cubicBezTo>
                <a:cubicBezTo>
                  <a:pt x="1095" y="9452"/>
                  <a:pt x="897" y="9736"/>
                  <a:pt x="897" y="10090"/>
                </a:cubicBezTo>
                <a:cubicBezTo>
                  <a:pt x="893" y="10452"/>
                  <a:pt x="1091" y="10742"/>
                  <a:pt x="1333" y="10742"/>
                </a:cubicBezTo>
                <a:cubicBezTo>
                  <a:pt x="1333" y="10742"/>
                  <a:pt x="1333" y="10742"/>
                  <a:pt x="1333" y="10742"/>
                </a:cubicBezTo>
                <a:close/>
                <a:moveTo>
                  <a:pt x="6215" y="13071"/>
                </a:moveTo>
                <a:cubicBezTo>
                  <a:pt x="6215" y="12716"/>
                  <a:pt x="6017" y="12426"/>
                  <a:pt x="5775" y="12426"/>
                </a:cubicBezTo>
                <a:lnTo>
                  <a:pt x="440" y="12426"/>
                </a:lnTo>
                <a:cubicBezTo>
                  <a:pt x="198" y="12426"/>
                  <a:pt x="0" y="12716"/>
                  <a:pt x="0" y="13071"/>
                </a:cubicBezTo>
                <a:cubicBezTo>
                  <a:pt x="0" y="13426"/>
                  <a:pt x="198" y="13716"/>
                  <a:pt x="440" y="13716"/>
                </a:cubicBezTo>
                <a:lnTo>
                  <a:pt x="5775" y="13716"/>
                </a:lnTo>
                <a:cubicBezTo>
                  <a:pt x="6017" y="13716"/>
                  <a:pt x="6215" y="13432"/>
                  <a:pt x="6215" y="13071"/>
                </a:cubicBezTo>
                <a:cubicBezTo>
                  <a:pt x="6215" y="13071"/>
                  <a:pt x="6215" y="13071"/>
                  <a:pt x="6215" y="13071"/>
                </a:cubicBezTo>
                <a:close/>
                <a:moveTo>
                  <a:pt x="3985" y="16587"/>
                </a:moveTo>
                <a:lnTo>
                  <a:pt x="3101" y="16587"/>
                </a:lnTo>
                <a:lnTo>
                  <a:pt x="3101" y="14871"/>
                </a:lnTo>
                <a:cubicBezTo>
                  <a:pt x="3101" y="14516"/>
                  <a:pt x="2903" y="14226"/>
                  <a:pt x="2661" y="14226"/>
                </a:cubicBezTo>
                <a:cubicBezTo>
                  <a:pt x="2419" y="14226"/>
                  <a:pt x="2221" y="14516"/>
                  <a:pt x="2221" y="14871"/>
                </a:cubicBezTo>
                <a:lnTo>
                  <a:pt x="2221" y="17232"/>
                </a:lnTo>
                <a:cubicBezTo>
                  <a:pt x="2221" y="17587"/>
                  <a:pt x="2419" y="17878"/>
                  <a:pt x="2661" y="17878"/>
                </a:cubicBezTo>
                <a:lnTo>
                  <a:pt x="3985" y="17878"/>
                </a:lnTo>
                <a:cubicBezTo>
                  <a:pt x="4227" y="17878"/>
                  <a:pt x="4425" y="17587"/>
                  <a:pt x="4425" y="17232"/>
                </a:cubicBezTo>
                <a:cubicBezTo>
                  <a:pt x="4425" y="16878"/>
                  <a:pt x="4227" y="16587"/>
                  <a:pt x="3985" y="16587"/>
                </a:cubicBezTo>
                <a:cubicBezTo>
                  <a:pt x="3985" y="16587"/>
                  <a:pt x="3985" y="16587"/>
                  <a:pt x="3985" y="16587"/>
                </a:cubicBezTo>
                <a:close/>
                <a:moveTo>
                  <a:pt x="6919" y="20310"/>
                </a:moveTo>
                <a:cubicBezTo>
                  <a:pt x="6312" y="20310"/>
                  <a:pt x="5801" y="19574"/>
                  <a:pt x="5801" y="18697"/>
                </a:cubicBezTo>
                <a:cubicBezTo>
                  <a:pt x="5801" y="17819"/>
                  <a:pt x="6312" y="17084"/>
                  <a:pt x="6919" y="17084"/>
                </a:cubicBezTo>
                <a:cubicBezTo>
                  <a:pt x="7517" y="17084"/>
                  <a:pt x="8001" y="17807"/>
                  <a:pt x="8001" y="18697"/>
                </a:cubicBezTo>
                <a:cubicBezTo>
                  <a:pt x="8001" y="19587"/>
                  <a:pt x="7517" y="20310"/>
                  <a:pt x="6919" y="20310"/>
                </a:cubicBezTo>
                <a:cubicBezTo>
                  <a:pt x="6919" y="20310"/>
                  <a:pt x="6919" y="20310"/>
                  <a:pt x="6919" y="20310"/>
                </a:cubicBezTo>
                <a:close/>
                <a:moveTo>
                  <a:pt x="6919" y="15794"/>
                </a:moveTo>
                <a:cubicBezTo>
                  <a:pt x="6391" y="15794"/>
                  <a:pt x="5889" y="16097"/>
                  <a:pt x="5511" y="16645"/>
                </a:cubicBezTo>
                <a:cubicBezTo>
                  <a:pt x="5133" y="17200"/>
                  <a:pt x="4922" y="17923"/>
                  <a:pt x="4922" y="18697"/>
                </a:cubicBezTo>
                <a:cubicBezTo>
                  <a:pt x="4922" y="19471"/>
                  <a:pt x="5128" y="20194"/>
                  <a:pt x="5511" y="20749"/>
                </a:cubicBezTo>
                <a:cubicBezTo>
                  <a:pt x="5894" y="21297"/>
                  <a:pt x="6391" y="21600"/>
                  <a:pt x="6919" y="21600"/>
                </a:cubicBezTo>
                <a:cubicBezTo>
                  <a:pt x="8001" y="21600"/>
                  <a:pt x="8880" y="20297"/>
                  <a:pt x="8880" y="18697"/>
                </a:cubicBezTo>
                <a:cubicBezTo>
                  <a:pt x="8880" y="17097"/>
                  <a:pt x="8001" y="15794"/>
                  <a:pt x="6919" y="15794"/>
                </a:cubicBezTo>
                <a:cubicBezTo>
                  <a:pt x="6919" y="15794"/>
                  <a:pt x="6919" y="15794"/>
                  <a:pt x="6919" y="15794"/>
                </a:cubicBezTo>
                <a:close/>
                <a:moveTo>
                  <a:pt x="18759" y="11245"/>
                </a:moveTo>
                <a:lnTo>
                  <a:pt x="16058" y="11245"/>
                </a:lnTo>
                <a:lnTo>
                  <a:pt x="16058" y="7239"/>
                </a:lnTo>
                <a:lnTo>
                  <a:pt x="17703" y="7239"/>
                </a:lnTo>
                <a:lnTo>
                  <a:pt x="18759" y="8632"/>
                </a:lnTo>
                <a:cubicBezTo>
                  <a:pt x="18759" y="8632"/>
                  <a:pt x="18759" y="11245"/>
                  <a:pt x="18759" y="11245"/>
                </a:cubicBezTo>
                <a:close/>
                <a:moveTo>
                  <a:pt x="18169" y="6123"/>
                </a:moveTo>
                <a:cubicBezTo>
                  <a:pt x="18090" y="6013"/>
                  <a:pt x="17985" y="5955"/>
                  <a:pt x="17875" y="5955"/>
                </a:cubicBezTo>
                <a:lnTo>
                  <a:pt x="15618" y="5955"/>
                </a:lnTo>
                <a:cubicBezTo>
                  <a:pt x="15376" y="5955"/>
                  <a:pt x="15178" y="6245"/>
                  <a:pt x="15178" y="6600"/>
                </a:cubicBezTo>
                <a:lnTo>
                  <a:pt x="15178" y="11890"/>
                </a:lnTo>
                <a:cubicBezTo>
                  <a:pt x="15178" y="12245"/>
                  <a:pt x="15376" y="12535"/>
                  <a:pt x="15618" y="12535"/>
                </a:cubicBezTo>
                <a:lnTo>
                  <a:pt x="19198" y="12535"/>
                </a:lnTo>
                <a:cubicBezTo>
                  <a:pt x="19440" y="12535"/>
                  <a:pt x="19638" y="12245"/>
                  <a:pt x="19638" y="11890"/>
                </a:cubicBezTo>
                <a:lnTo>
                  <a:pt x="19638" y="8349"/>
                </a:lnTo>
                <a:cubicBezTo>
                  <a:pt x="19638" y="8168"/>
                  <a:pt x="19586" y="7994"/>
                  <a:pt x="19493" y="7871"/>
                </a:cubicBezTo>
                <a:cubicBezTo>
                  <a:pt x="19493" y="7871"/>
                  <a:pt x="18169" y="6123"/>
                  <a:pt x="18169" y="6123"/>
                </a:cubicBezTo>
                <a:close/>
                <a:moveTo>
                  <a:pt x="17659" y="20310"/>
                </a:moveTo>
                <a:cubicBezTo>
                  <a:pt x="17052" y="20310"/>
                  <a:pt x="16542" y="19574"/>
                  <a:pt x="16542" y="18697"/>
                </a:cubicBezTo>
                <a:cubicBezTo>
                  <a:pt x="16542" y="17819"/>
                  <a:pt x="17052" y="17084"/>
                  <a:pt x="17659" y="17084"/>
                </a:cubicBezTo>
                <a:cubicBezTo>
                  <a:pt x="18257" y="17084"/>
                  <a:pt x="18741" y="17807"/>
                  <a:pt x="18741" y="18697"/>
                </a:cubicBezTo>
                <a:cubicBezTo>
                  <a:pt x="18741" y="19587"/>
                  <a:pt x="18257" y="20310"/>
                  <a:pt x="17659" y="20310"/>
                </a:cubicBezTo>
                <a:cubicBezTo>
                  <a:pt x="17659" y="20310"/>
                  <a:pt x="17659" y="20310"/>
                  <a:pt x="17659" y="20310"/>
                </a:cubicBezTo>
                <a:close/>
                <a:moveTo>
                  <a:pt x="17659" y="15794"/>
                </a:moveTo>
                <a:cubicBezTo>
                  <a:pt x="17131" y="15794"/>
                  <a:pt x="16630" y="16097"/>
                  <a:pt x="16252" y="16645"/>
                </a:cubicBezTo>
                <a:cubicBezTo>
                  <a:pt x="15873" y="17200"/>
                  <a:pt x="15662" y="17923"/>
                  <a:pt x="15662" y="18697"/>
                </a:cubicBezTo>
                <a:cubicBezTo>
                  <a:pt x="15662" y="19471"/>
                  <a:pt x="15869" y="20194"/>
                  <a:pt x="16252" y="20749"/>
                </a:cubicBezTo>
                <a:cubicBezTo>
                  <a:pt x="16634" y="21297"/>
                  <a:pt x="17131" y="21600"/>
                  <a:pt x="17659" y="21600"/>
                </a:cubicBezTo>
                <a:cubicBezTo>
                  <a:pt x="18741" y="21600"/>
                  <a:pt x="19621" y="20297"/>
                  <a:pt x="19621" y="18697"/>
                </a:cubicBezTo>
                <a:cubicBezTo>
                  <a:pt x="19621" y="17097"/>
                  <a:pt x="18741" y="15794"/>
                  <a:pt x="17659" y="15794"/>
                </a:cubicBezTo>
                <a:cubicBezTo>
                  <a:pt x="17659" y="15794"/>
                  <a:pt x="17659" y="15794"/>
                  <a:pt x="17659" y="15794"/>
                </a:cubicBezTo>
                <a:close/>
              </a:path>
            </a:pathLst>
          </a:custGeom>
          <a:solidFill>
            <a:schemeClr val="bg1"/>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dirty="0"/>
          </a:p>
        </p:txBody>
      </p:sp>
      <p:sp>
        <p:nvSpPr>
          <p:cNvPr id="65" name="Shape">
            <a:extLst>
              <a:ext uri="{FF2B5EF4-FFF2-40B4-BE49-F238E27FC236}">
                <a16:creationId xmlns:a16="http://schemas.microsoft.com/office/drawing/2014/main" id="{D9061130-EC28-4538-B57C-E8C43FE5B6CD}"/>
              </a:ext>
            </a:extLst>
          </p:cNvPr>
          <p:cNvSpPr/>
          <p:nvPr/>
        </p:nvSpPr>
        <p:spPr>
          <a:xfrm>
            <a:off x="3194937" y="2009593"/>
            <a:ext cx="504000" cy="576000"/>
          </a:xfrm>
          <a:custGeom>
            <a:avLst/>
            <a:gdLst/>
            <a:ahLst/>
            <a:cxnLst>
              <a:cxn ang="0">
                <a:pos x="wd2" y="hd2"/>
              </a:cxn>
              <a:cxn ang="5400000">
                <a:pos x="wd2" y="hd2"/>
              </a:cxn>
              <a:cxn ang="10800000">
                <a:pos x="wd2" y="hd2"/>
              </a:cxn>
              <a:cxn ang="16200000">
                <a:pos x="wd2" y="hd2"/>
              </a:cxn>
            </a:cxnLst>
            <a:rect l="0" t="0" r="r" b="b"/>
            <a:pathLst>
              <a:path w="21600" h="21600" extrusionOk="0">
                <a:moveTo>
                  <a:pt x="9822" y="0"/>
                </a:moveTo>
                <a:cubicBezTo>
                  <a:pt x="6846" y="0"/>
                  <a:pt x="4462" y="2078"/>
                  <a:pt x="4462" y="4644"/>
                </a:cubicBezTo>
                <a:lnTo>
                  <a:pt x="4462" y="7422"/>
                </a:lnTo>
                <a:cubicBezTo>
                  <a:pt x="4462" y="9172"/>
                  <a:pt x="5440" y="10822"/>
                  <a:pt x="7052" y="11847"/>
                </a:cubicBezTo>
                <a:lnTo>
                  <a:pt x="5699" y="12894"/>
                </a:lnTo>
                <a:cubicBezTo>
                  <a:pt x="3075" y="12980"/>
                  <a:pt x="0" y="14795"/>
                  <a:pt x="0" y="17120"/>
                </a:cubicBezTo>
                <a:lnTo>
                  <a:pt x="0" y="21172"/>
                </a:lnTo>
                <a:cubicBezTo>
                  <a:pt x="0" y="21405"/>
                  <a:pt x="216" y="21600"/>
                  <a:pt x="486" y="21600"/>
                </a:cubicBezTo>
                <a:lnTo>
                  <a:pt x="21114" y="21600"/>
                </a:lnTo>
                <a:cubicBezTo>
                  <a:pt x="21384" y="21600"/>
                  <a:pt x="21600" y="21405"/>
                  <a:pt x="21600" y="21172"/>
                </a:cubicBezTo>
                <a:cubicBezTo>
                  <a:pt x="21600" y="21172"/>
                  <a:pt x="21600" y="17120"/>
                  <a:pt x="21600" y="17120"/>
                </a:cubicBezTo>
                <a:cubicBezTo>
                  <a:pt x="21600" y="14800"/>
                  <a:pt x="18530" y="12981"/>
                  <a:pt x="15901" y="12894"/>
                </a:cubicBezTo>
                <a:lnTo>
                  <a:pt x="14569" y="11856"/>
                </a:lnTo>
                <a:cubicBezTo>
                  <a:pt x="16203" y="10830"/>
                  <a:pt x="17191" y="9175"/>
                  <a:pt x="17191" y="7422"/>
                </a:cubicBezTo>
                <a:lnTo>
                  <a:pt x="17191" y="4644"/>
                </a:lnTo>
                <a:cubicBezTo>
                  <a:pt x="17191" y="2086"/>
                  <a:pt x="14769" y="0"/>
                  <a:pt x="11789" y="0"/>
                </a:cubicBezTo>
                <a:lnTo>
                  <a:pt x="9822" y="0"/>
                </a:lnTo>
                <a:close/>
                <a:moveTo>
                  <a:pt x="9822" y="847"/>
                </a:moveTo>
                <a:lnTo>
                  <a:pt x="11789" y="847"/>
                </a:lnTo>
                <a:cubicBezTo>
                  <a:pt x="14229" y="847"/>
                  <a:pt x="16208" y="2551"/>
                  <a:pt x="16208" y="4644"/>
                </a:cubicBezTo>
                <a:lnTo>
                  <a:pt x="16208" y="4990"/>
                </a:lnTo>
                <a:lnTo>
                  <a:pt x="15288" y="3852"/>
                </a:lnTo>
                <a:cubicBezTo>
                  <a:pt x="15205" y="3749"/>
                  <a:pt x="15074" y="3680"/>
                  <a:pt x="14929" y="3670"/>
                </a:cubicBezTo>
                <a:cubicBezTo>
                  <a:pt x="14783" y="3659"/>
                  <a:pt x="14640" y="3707"/>
                  <a:pt x="14537" y="3797"/>
                </a:cubicBezTo>
                <a:cubicBezTo>
                  <a:pt x="13542" y="4674"/>
                  <a:pt x="12394" y="5063"/>
                  <a:pt x="10805" y="5063"/>
                </a:cubicBezTo>
                <a:cubicBezTo>
                  <a:pt x="9216" y="5063"/>
                  <a:pt x="8059" y="4674"/>
                  <a:pt x="7063" y="3797"/>
                </a:cubicBezTo>
                <a:cubicBezTo>
                  <a:pt x="6960" y="3707"/>
                  <a:pt x="6817" y="3659"/>
                  <a:pt x="6671" y="3670"/>
                </a:cubicBezTo>
                <a:cubicBezTo>
                  <a:pt x="6525" y="3681"/>
                  <a:pt x="6394" y="3748"/>
                  <a:pt x="6312" y="3852"/>
                </a:cubicBezTo>
                <a:lnTo>
                  <a:pt x="5434" y="4954"/>
                </a:lnTo>
                <a:lnTo>
                  <a:pt x="5434" y="4644"/>
                </a:lnTo>
                <a:cubicBezTo>
                  <a:pt x="5434" y="2551"/>
                  <a:pt x="7401" y="847"/>
                  <a:pt x="9822" y="847"/>
                </a:cubicBezTo>
                <a:close/>
                <a:moveTo>
                  <a:pt x="14812" y="4726"/>
                </a:moveTo>
                <a:lnTo>
                  <a:pt x="16208" y="6465"/>
                </a:lnTo>
                <a:lnTo>
                  <a:pt x="16208" y="7422"/>
                </a:lnTo>
                <a:cubicBezTo>
                  <a:pt x="16208" y="9948"/>
                  <a:pt x="13813" y="12066"/>
                  <a:pt x="10805" y="12066"/>
                </a:cubicBezTo>
                <a:cubicBezTo>
                  <a:pt x="7808" y="12066"/>
                  <a:pt x="5434" y="9954"/>
                  <a:pt x="5434" y="7422"/>
                </a:cubicBezTo>
                <a:lnTo>
                  <a:pt x="5434" y="6447"/>
                </a:lnTo>
                <a:lnTo>
                  <a:pt x="6798" y="4735"/>
                </a:lnTo>
                <a:cubicBezTo>
                  <a:pt x="7888" y="5534"/>
                  <a:pt x="9178" y="5910"/>
                  <a:pt x="10805" y="5910"/>
                </a:cubicBezTo>
                <a:cubicBezTo>
                  <a:pt x="12434" y="5910"/>
                  <a:pt x="13722" y="5526"/>
                  <a:pt x="14812" y="4726"/>
                </a:cubicBezTo>
                <a:close/>
                <a:moveTo>
                  <a:pt x="8268" y="6994"/>
                </a:moveTo>
                <a:cubicBezTo>
                  <a:pt x="7997" y="6994"/>
                  <a:pt x="7781" y="7179"/>
                  <a:pt x="7781" y="7412"/>
                </a:cubicBezTo>
                <a:cubicBezTo>
                  <a:pt x="7781" y="7645"/>
                  <a:pt x="7997" y="7840"/>
                  <a:pt x="8268" y="7840"/>
                </a:cubicBezTo>
                <a:cubicBezTo>
                  <a:pt x="8538" y="7840"/>
                  <a:pt x="8765" y="7645"/>
                  <a:pt x="8765" y="7412"/>
                </a:cubicBezTo>
                <a:cubicBezTo>
                  <a:pt x="8765" y="7179"/>
                  <a:pt x="8538" y="6994"/>
                  <a:pt x="8268" y="6994"/>
                </a:cubicBezTo>
                <a:close/>
                <a:moveTo>
                  <a:pt x="13004" y="6994"/>
                </a:moveTo>
                <a:cubicBezTo>
                  <a:pt x="12733" y="6994"/>
                  <a:pt x="12518" y="7179"/>
                  <a:pt x="12518" y="7412"/>
                </a:cubicBezTo>
                <a:cubicBezTo>
                  <a:pt x="12518" y="7645"/>
                  <a:pt x="12733" y="7840"/>
                  <a:pt x="13004" y="7840"/>
                </a:cubicBezTo>
                <a:cubicBezTo>
                  <a:pt x="13274" y="7840"/>
                  <a:pt x="13501" y="7645"/>
                  <a:pt x="13501" y="7412"/>
                </a:cubicBezTo>
                <a:cubicBezTo>
                  <a:pt x="13501" y="7179"/>
                  <a:pt x="13274" y="6994"/>
                  <a:pt x="13004" y="6994"/>
                </a:cubicBezTo>
                <a:close/>
                <a:moveTo>
                  <a:pt x="9463" y="9935"/>
                </a:moveTo>
                <a:cubicBezTo>
                  <a:pt x="9345" y="9971"/>
                  <a:pt x="9235" y="10048"/>
                  <a:pt x="9177" y="10153"/>
                </a:cubicBezTo>
                <a:cubicBezTo>
                  <a:pt x="9062" y="10364"/>
                  <a:pt x="9175" y="10610"/>
                  <a:pt x="9420" y="10709"/>
                </a:cubicBezTo>
                <a:cubicBezTo>
                  <a:pt x="9831" y="10876"/>
                  <a:pt x="10263" y="10964"/>
                  <a:pt x="10721" y="10964"/>
                </a:cubicBezTo>
                <a:cubicBezTo>
                  <a:pt x="11168" y="10964"/>
                  <a:pt x="11606" y="10879"/>
                  <a:pt x="12011" y="10718"/>
                </a:cubicBezTo>
                <a:cubicBezTo>
                  <a:pt x="12257" y="10621"/>
                  <a:pt x="12367" y="10374"/>
                  <a:pt x="12254" y="10163"/>
                </a:cubicBezTo>
                <a:cubicBezTo>
                  <a:pt x="12141" y="9951"/>
                  <a:pt x="11844" y="9856"/>
                  <a:pt x="11598" y="9953"/>
                </a:cubicBezTo>
                <a:cubicBezTo>
                  <a:pt x="11323" y="10062"/>
                  <a:pt x="11026" y="10117"/>
                  <a:pt x="10721" y="10117"/>
                </a:cubicBezTo>
                <a:cubicBezTo>
                  <a:pt x="10409" y="10117"/>
                  <a:pt x="10112" y="10058"/>
                  <a:pt x="9833" y="9944"/>
                </a:cubicBezTo>
                <a:cubicBezTo>
                  <a:pt x="9710" y="9894"/>
                  <a:pt x="9581" y="9898"/>
                  <a:pt x="9463" y="9935"/>
                </a:cubicBezTo>
                <a:close/>
                <a:moveTo>
                  <a:pt x="7750" y="12439"/>
                </a:moveTo>
                <a:lnTo>
                  <a:pt x="10097" y="15681"/>
                </a:lnTo>
                <a:lnTo>
                  <a:pt x="8099" y="16546"/>
                </a:lnTo>
                <a:lnTo>
                  <a:pt x="6481" y="13423"/>
                </a:lnTo>
                <a:cubicBezTo>
                  <a:pt x="6481" y="13423"/>
                  <a:pt x="7750" y="12439"/>
                  <a:pt x="7750" y="12439"/>
                </a:cubicBezTo>
                <a:close/>
                <a:moveTo>
                  <a:pt x="13850" y="12439"/>
                </a:moveTo>
                <a:lnTo>
                  <a:pt x="15119" y="13423"/>
                </a:lnTo>
                <a:lnTo>
                  <a:pt x="13512" y="16546"/>
                </a:lnTo>
                <a:cubicBezTo>
                  <a:pt x="13512" y="16546"/>
                  <a:pt x="11503" y="15681"/>
                  <a:pt x="11503" y="15681"/>
                </a:cubicBezTo>
                <a:lnTo>
                  <a:pt x="13850" y="12439"/>
                </a:lnTo>
                <a:close/>
                <a:moveTo>
                  <a:pt x="9103" y="12703"/>
                </a:moveTo>
                <a:cubicBezTo>
                  <a:pt x="9656" y="12836"/>
                  <a:pt x="10225" y="12904"/>
                  <a:pt x="10805" y="12904"/>
                </a:cubicBezTo>
                <a:cubicBezTo>
                  <a:pt x="11380" y="12904"/>
                  <a:pt x="11947" y="12843"/>
                  <a:pt x="12497" y="12712"/>
                </a:cubicBezTo>
                <a:cubicBezTo>
                  <a:pt x="12497" y="12712"/>
                  <a:pt x="10805" y="15053"/>
                  <a:pt x="10805" y="15053"/>
                </a:cubicBezTo>
                <a:lnTo>
                  <a:pt x="9103" y="12703"/>
                </a:lnTo>
                <a:close/>
                <a:moveTo>
                  <a:pt x="5572" y="13741"/>
                </a:moveTo>
                <a:lnTo>
                  <a:pt x="7411" y="17293"/>
                </a:lnTo>
                <a:cubicBezTo>
                  <a:pt x="7466" y="17398"/>
                  <a:pt x="7561" y="17473"/>
                  <a:pt x="7686" y="17511"/>
                </a:cubicBezTo>
                <a:cubicBezTo>
                  <a:pt x="7812" y="17550"/>
                  <a:pt x="7958" y="17545"/>
                  <a:pt x="8078" y="17493"/>
                </a:cubicBezTo>
                <a:lnTo>
                  <a:pt x="8426" y="17347"/>
                </a:lnTo>
                <a:lnTo>
                  <a:pt x="8818" y="18413"/>
                </a:lnTo>
                <a:lnTo>
                  <a:pt x="8183" y="20753"/>
                </a:lnTo>
                <a:lnTo>
                  <a:pt x="983" y="20753"/>
                </a:lnTo>
                <a:cubicBezTo>
                  <a:pt x="983" y="20753"/>
                  <a:pt x="983" y="17120"/>
                  <a:pt x="983" y="17120"/>
                </a:cubicBezTo>
                <a:cubicBezTo>
                  <a:pt x="983" y="15382"/>
                  <a:pt x="3429" y="13878"/>
                  <a:pt x="5572" y="13741"/>
                </a:cubicBezTo>
                <a:close/>
                <a:moveTo>
                  <a:pt x="16028" y="13741"/>
                </a:moveTo>
                <a:cubicBezTo>
                  <a:pt x="18171" y="13878"/>
                  <a:pt x="20627" y="15382"/>
                  <a:pt x="20627" y="17120"/>
                </a:cubicBezTo>
                <a:cubicBezTo>
                  <a:pt x="20627" y="17120"/>
                  <a:pt x="20627" y="20753"/>
                  <a:pt x="20627" y="20753"/>
                </a:cubicBezTo>
                <a:lnTo>
                  <a:pt x="13406" y="20753"/>
                </a:lnTo>
                <a:lnTo>
                  <a:pt x="12782" y="18413"/>
                </a:lnTo>
                <a:lnTo>
                  <a:pt x="13205" y="17356"/>
                </a:lnTo>
                <a:lnTo>
                  <a:pt x="13533" y="17493"/>
                </a:lnTo>
                <a:cubicBezTo>
                  <a:pt x="13654" y="17545"/>
                  <a:pt x="13789" y="17550"/>
                  <a:pt x="13914" y="17511"/>
                </a:cubicBezTo>
                <a:cubicBezTo>
                  <a:pt x="14040" y="17473"/>
                  <a:pt x="14144" y="17398"/>
                  <a:pt x="14199" y="17293"/>
                </a:cubicBezTo>
                <a:lnTo>
                  <a:pt x="16028" y="13741"/>
                </a:lnTo>
                <a:close/>
                <a:moveTo>
                  <a:pt x="10805" y="16318"/>
                </a:moveTo>
                <a:lnTo>
                  <a:pt x="12328" y="16974"/>
                </a:lnTo>
                <a:cubicBezTo>
                  <a:pt x="12328" y="16974"/>
                  <a:pt x="11926" y="17967"/>
                  <a:pt x="11926" y="17967"/>
                </a:cubicBezTo>
                <a:lnTo>
                  <a:pt x="9685" y="17967"/>
                </a:lnTo>
                <a:lnTo>
                  <a:pt x="9315" y="16965"/>
                </a:lnTo>
                <a:lnTo>
                  <a:pt x="10805" y="16318"/>
                </a:lnTo>
                <a:close/>
                <a:moveTo>
                  <a:pt x="9716" y="18813"/>
                </a:moveTo>
                <a:lnTo>
                  <a:pt x="11884" y="18813"/>
                </a:lnTo>
                <a:lnTo>
                  <a:pt x="12402" y="20753"/>
                </a:lnTo>
                <a:lnTo>
                  <a:pt x="9188" y="20753"/>
                </a:lnTo>
                <a:cubicBezTo>
                  <a:pt x="9188" y="20753"/>
                  <a:pt x="9716" y="18813"/>
                  <a:pt x="9716" y="18813"/>
                </a:cubicBezTo>
                <a:close/>
                <a:moveTo>
                  <a:pt x="15034" y="18941"/>
                </a:moveTo>
                <a:cubicBezTo>
                  <a:pt x="14764" y="18941"/>
                  <a:pt x="14548" y="19127"/>
                  <a:pt x="14548" y="19360"/>
                </a:cubicBezTo>
                <a:cubicBezTo>
                  <a:pt x="14548" y="19593"/>
                  <a:pt x="14764" y="19788"/>
                  <a:pt x="15034" y="19788"/>
                </a:cubicBezTo>
                <a:lnTo>
                  <a:pt x="17001" y="19788"/>
                </a:lnTo>
                <a:cubicBezTo>
                  <a:pt x="17271" y="19788"/>
                  <a:pt x="17487" y="19593"/>
                  <a:pt x="17487" y="19360"/>
                </a:cubicBezTo>
                <a:cubicBezTo>
                  <a:pt x="17487" y="19127"/>
                  <a:pt x="17271" y="18941"/>
                  <a:pt x="17001" y="18941"/>
                </a:cubicBezTo>
                <a:lnTo>
                  <a:pt x="15034" y="18941"/>
                </a:lnTo>
                <a:close/>
                <a:moveTo>
                  <a:pt x="19094" y="18941"/>
                </a:moveTo>
                <a:cubicBezTo>
                  <a:pt x="18824" y="18941"/>
                  <a:pt x="18608" y="19127"/>
                  <a:pt x="18608" y="19360"/>
                </a:cubicBezTo>
                <a:cubicBezTo>
                  <a:pt x="18608" y="19593"/>
                  <a:pt x="18824" y="19788"/>
                  <a:pt x="19094" y="19788"/>
                </a:cubicBezTo>
                <a:cubicBezTo>
                  <a:pt x="19365" y="19788"/>
                  <a:pt x="19591" y="19593"/>
                  <a:pt x="19591" y="19360"/>
                </a:cubicBezTo>
                <a:cubicBezTo>
                  <a:pt x="19591" y="19127"/>
                  <a:pt x="19365" y="18941"/>
                  <a:pt x="19094" y="18941"/>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66" name="Shape">
            <a:extLst>
              <a:ext uri="{FF2B5EF4-FFF2-40B4-BE49-F238E27FC236}">
                <a16:creationId xmlns:a16="http://schemas.microsoft.com/office/drawing/2014/main" id="{6E55DC79-1BBB-4FC2-BC94-4F6628CD3C41}"/>
              </a:ext>
            </a:extLst>
          </p:cNvPr>
          <p:cNvSpPr/>
          <p:nvPr/>
        </p:nvSpPr>
        <p:spPr>
          <a:xfrm>
            <a:off x="3154354" y="4611702"/>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2443" y="0"/>
                </a:moveTo>
                <a:cubicBezTo>
                  <a:pt x="11525" y="0"/>
                  <a:pt x="10741" y="587"/>
                  <a:pt x="10451" y="1407"/>
                </a:cubicBezTo>
                <a:lnTo>
                  <a:pt x="6810" y="1407"/>
                </a:lnTo>
                <a:cubicBezTo>
                  <a:pt x="5644" y="1407"/>
                  <a:pt x="4694" y="2358"/>
                  <a:pt x="4694" y="3523"/>
                </a:cubicBezTo>
                <a:cubicBezTo>
                  <a:pt x="4694" y="4688"/>
                  <a:pt x="5644" y="5634"/>
                  <a:pt x="6810" y="5634"/>
                </a:cubicBezTo>
                <a:lnTo>
                  <a:pt x="12443" y="5634"/>
                </a:lnTo>
                <a:cubicBezTo>
                  <a:pt x="13362" y="5634"/>
                  <a:pt x="14145" y="5047"/>
                  <a:pt x="14436" y="4227"/>
                </a:cubicBezTo>
                <a:lnTo>
                  <a:pt x="15848" y="4227"/>
                </a:lnTo>
                <a:lnTo>
                  <a:pt x="14657" y="11740"/>
                </a:lnTo>
                <a:lnTo>
                  <a:pt x="12680" y="11740"/>
                </a:lnTo>
                <a:lnTo>
                  <a:pt x="12680" y="8217"/>
                </a:lnTo>
                <a:cubicBezTo>
                  <a:pt x="12680" y="7637"/>
                  <a:pt x="12016" y="7308"/>
                  <a:pt x="11553" y="7656"/>
                </a:cubicBezTo>
                <a:lnTo>
                  <a:pt x="7046" y="11036"/>
                </a:lnTo>
                <a:lnTo>
                  <a:pt x="7046" y="8217"/>
                </a:lnTo>
                <a:cubicBezTo>
                  <a:pt x="7046" y="7636"/>
                  <a:pt x="6376" y="7309"/>
                  <a:pt x="5914" y="7656"/>
                </a:cubicBezTo>
                <a:lnTo>
                  <a:pt x="280" y="11882"/>
                </a:lnTo>
                <a:cubicBezTo>
                  <a:pt x="103" y="12016"/>
                  <a:pt x="0" y="12222"/>
                  <a:pt x="0" y="12443"/>
                </a:cubicBezTo>
                <a:lnTo>
                  <a:pt x="0" y="20896"/>
                </a:lnTo>
                <a:cubicBezTo>
                  <a:pt x="0" y="21285"/>
                  <a:pt x="315" y="21600"/>
                  <a:pt x="704" y="21600"/>
                </a:cubicBezTo>
                <a:lnTo>
                  <a:pt x="20896" y="21600"/>
                </a:lnTo>
                <a:cubicBezTo>
                  <a:pt x="21285" y="21600"/>
                  <a:pt x="21600" y="21286"/>
                  <a:pt x="21600" y="20896"/>
                </a:cubicBezTo>
                <a:lnTo>
                  <a:pt x="21600" y="12443"/>
                </a:lnTo>
                <a:cubicBezTo>
                  <a:pt x="21600" y="12354"/>
                  <a:pt x="20207" y="3557"/>
                  <a:pt x="20193" y="3469"/>
                </a:cubicBezTo>
                <a:lnTo>
                  <a:pt x="20193" y="2116"/>
                </a:lnTo>
                <a:cubicBezTo>
                  <a:pt x="20193" y="951"/>
                  <a:pt x="19242" y="0"/>
                  <a:pt x="18077" y="0"/>
                </a:cubicBezTo>
                <a:lnTo>
                  <a:pt x="12443" y="0"/>
                </a:lnTo>
                <a:close/>
                <a:moveTo>
                  <a:pt x="12443" y="1407"/>
                </a:moveTo>
                <a:lnTo>
                  <a:pt x="18077" y="1407"/>
                </a:lnTo>
                <a:cubicBezTo>
                  <a:pt x="18466" y="1407"/>
                  <a:pt x="18786" y="1727"/>
                  <a:pt x="18786" y="2116"/>
                </a:cubicBezTo>
                <a:lnTo>
                  <a:pt x="18786" y="2819"/>
                </a:lnTo>
                <a:cubicBezTo>
                  <a:pt x="18786" y="2819"/>
                  <a:pt x="13851" y="2819"/>
                  <a:pt x="13851" y="2819"/>
                </a:cubicBezTo>
                <a:cubicBezTo>
                  <a:pt x="13462" y="2819"/>
                  <a:pt x="13147" y="3134"/>
                  <a:pt x="13147" y="3523"/>
                </a:cubicBezTo>
                <a:cubicBezTo>
                  <a:pt x="13147" y="3911"/>
                  <a:pt x="12832" y="4227"/>
                  <a:pt x="12443" y="4227"/>
                </a:cubicBezTo>
                <a:lnTo>
                  <a:pt x="6810" y="4227"/>
                </a:lnTo>
                <a:cubicBezTo>
                  <a:pt x="6421" y="4227"/>
                  <a:pt x="6106" y="3911"/>
                  <a:pt x="6106" y="3523"/>
                </a:cubicBezTo>
                <a:cubicBezTo>
                  <a:pt x="6106" y="3135"/>
                  <a:pt x="6421" y="2819"/>
                  <a:pt x="6810" y="2819"/>
                </a:cubicBezTo>
                <a:lnTo>
                  <a:pt x="11036" y="2819"/>
                </a:lnTo>
                <a:cubicBezTo>
                  <a:pt x="11425" y="2819"/>
                  <a:pt x="11740" y="2505"/>
                  <a:pt x="11740" y="2116"/>
                </a:cubicBezTo>
                <a:cubicBezTo>
                  <a:pt x="11740" y="1727"/>
                  <a:pt x="12055" y="1407"/>
                  <a:pt x="12443" y="1407"/>
                </a:cubicBezTo>
                <a:close/>
                <a:moveTo>
                  <a:pt x="17270" y="4227"/>
                </a:moveTo>
                <a:lnTo>
                  <a:pt x="18884" y="4227"/>
                </a:lnTo>
                <a:cubicBezTo>
                  <a:pt x="18884" y="4227"/>
                  <a:pt x="19184" y="6106"/>
                  <a:pt x="19184" y="6106"/>
                </a:cubicBezTo>
                <a:lnTo>
                  <a:pt x="16975" y="6106"/>
                </a:lnTo>
                <a:lnTo>
                  <a:pt x="17270" y="4227"/>
                </a:lnTo>
                <a:close/>
                <a:moveTo>
                  <a:pt x="16306" y="10333"/>
                </a:moveTo>
                <a:lnTo>
                  <a:pt x="19848" y="10333"/>
                </a:lnTo>
                <a:lnTo>
                  <a:pt x="20070" y="11740"/>
                </a:lnTo>
                <a:cubicBezTo>
                  <a:pt x="20070" y="11740"/>
                  <a:pt x="16084" y="11740"/>
                  <a:pt x="16084" y="11740"/>
                </a:cubicBezTo>
                <a:lnTo>
                  <a:pt x="16306" y="10333"/>
                </a:lnTo>
                <a:close/>
                <a:moveTo>
                  <a:pt x="3754" y="14559"/>
                </a:moveTo>
                <a:lnTo>
                  <a:pt x="6573" y="14559"/>
                </a:lnTo>
                <a:cubicBezTo>
                  <a:pt x="6962" y="14559"/>
                  <a:pt x="7277" y="14874"/>
                  <a:pt x="7277" y="15263"/>
                </a:cubicBezTo>
                <a:cubicBezTo>
                  <a:pt x="7277" y="15263"/>
                  <a:pt x="7277" y="18077"/>
                  <a:pt x="7277" y="18077"/>
                </a:cubicBezTo>
                <a:cubicBezTo>
                  <a:pt x="7277" y="18466"/>
                  <a:pt x="6962" y="18786"/>
                  <a:pt x="6573" y="18786"/>
                </a:cubicBezTo>
                <a:lnTo>
                  <a:pt x="3754" y="18786"/>
                </a:lnTo>
                <a:cubicBezTo>
                  <a:pt x="3366" y="18786"/>
                  <a:pt x="3051" y="18466"/>
                  <a:pt x="3051" y="18077"/>
                </a:cubicBezTo>
                <a:lnTo>
                  <a:pt x="3051" y="15263"/>
                </a:lnTo>
                <a:cubicBezTo>
                  <a:pt x="3051" y="14874"/>
                  <a:pt x="3366" y="14559"/>
                  <a:pt x="3754" y="14559"/>
                </a:cubicBezTo>
                <a:close/>
                <a:moveTo>
                  <a:pt x="9393" y="14559"/>
                </a:moveTo>
                <a:lnTo>
                  <a:pt x="12207" y="14559"/>
                </a:lnTo>
                <a:cubicBezTo>
                  <a:pt x="12596" y="14559"/>
                  <a:pt x="12916" y="14874"/>
                  <a:pt x="12916" y="15263"/>
                </a:cubicBezTo>
                <a:cubicBezTo>
                  <a:pt x="12916" y="15263"/>
                  <a:pt x="12916" y="18077"/>
                  <a:pt x="12916" y="18077"/>
                </a:cubicBezTo>
                <a:cubicBezTo>
                  <a:pt x="12916" y="18466"/>
                  <a:pt x="12596" y="18786"/>
                  <a:pt x="12207" y="18786"/>
                </a:cubicBezTo>
                <a:lnTo>
                  <a:pt x="9393" y="18786"/>
                </a:lnTo>
                <a:cubicBezTo>
                  <a:pt x="9004" y="18786"/>
                  <a:pt x="8689" y="18466"/>
                  <a:pt x="8689" y="18077"/>
                </a:cubicBezTo>
                <a:lnTo>
                  <a:pt x="8689" y="15263"/>
                </a:lnTo>
                <a:cubicBezTo>
                  <a:pt x="8689" y="14874"/>
                  <a:pt x="9004" y="14559"/>
                  <a:pt x="9393" y="14559"/>
                </a:cubicBezTo>
                <a:close/>
                <a:moveTo>
                  <a:pt x="15027" y="14559"/>
                </a:moveTo>
                <a:lnTo>
                  <a:pt x="17846" y="14559"/>
                </a:lnTo>
                <a:cubicBezTo>
                  <a:pt x="18235" y="14559"/>
                  <a:pt x="18549" y="14874"/>
                  <a:pt x="18549" y="15263"/>
                </a:cubicBezTo>
                <a:cubicBezTo>
                  <a:pt x="18549" y="15263"/>
                  <a:pt x="18549" y="18077"/>
                  <a:pt x="18549" y="18077"/>
                </a:cubicBezTo>
                <a:cubicBezTo>
                  <a:pt x="18549" y="18466"/>
                  <a:pt x="18235" y="18786"/>
                  <a:pt x="17846" y="18786"/>
                </a:cubicBezTo>
                <a:lnTo>
                  <a:pt x="15027" y="18786"/>
                </a:lnTo>
                <a:cubicBezTo>
                  <a:pt x="14638" y="18786"/>
                  <a:pt x="14323" y="18466"/>
                  <a:pt x="14323" y="18077"/>
                </a:cubicBezTo>
                <a:lnTo>
                  <a:pt x="14323" y="15263"/>
                </a:lnTo>
                <a:cubicBezTo>
                  <a:pt x="14323" y="14874"/>
                  <a:pt x="14638" y="14559"/>
                  <a:pt x="15027" y="14559"/>
                </a:cubicBezTo>
                <a:close/>
                <a:moveTo>
                  <a:pt x="4409" y="16060"/>
                </a:moveTo>
                <a:cubicBezTo>
                  <a:pt x="4409" y="16060"/>
                  <a:pt x="4409" y="17467"/>
                  <a:pt x="4409" y="17467"/>
                </a:cubicBezTo>
                <a:lnTo>
                  <a:pt x="5816" y="17467"/>
                </a:lnTo>
                <a:lnTo>
                  <a:pt x="5816" y="16060"/>
                </a:lnTo>
                <a:lnTo>
                  <a:pt x="4409" y="16060"/>
                </a:lnTo>
                <a:close/>
                <a:moveTo>
                  <a:pt x="10077" y="16060"/>
                </a:moveTo>
                <a:cubicBezTo>
                  <a:pt x="10077" y="16060"/>
                  <a:pt x="10077" y="17467"/>
                  <a:pt x="10077" y="17467"/>
                </a:cubicBezTo>
                <a:lnTo>
                  <a:pt x="11484" y="17467"/>
                </a:lnTo>
                <a:lnTo>
                  <a:pt x="11484" y="16060"/>
                </a:lnTo>
                <a:lnTo>
                  <a:pt x="10077" y="16060"/>
                </a:lnTo>
                <a:close/>
                <a:moveTo>
                  <a:pt x="15745" y="16060"/>
                </a:moveTo>
                <a:cubicBezTo>
                  <a:pt x="15745" y="16060"/>
                  <a:pt x="15745" y="17467"/>
                  <a:pt x="15745" y="17467"/>
                </a:cubicBezTo>
                <a:lnTo>
                  <a:pt x="17152" y="17467"/>
                </a:lnTo>
                <a:lnTo>
                  <a:pt x="17152" y="16060"/>
                </a:lnTo>
                <a:lnTo>
                  <a:pt x="15745" y="16060"/>
                </a:ln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dirty="0"/>
          </a:p>
        </p:txBody>
      </p:sp>
      <p:grpSp>
        <p:nvGrpSpPr>
          <p:cNvPr id="72" name="Group 46">
            <a:extLst>
              <a:ext uri="{FF2B5EF4-FFF2-40B4-BE49-F238E27FC236}">
                <a16:creationId xmlns:a16="http://schemas.microsoft.com/office/drawing/2014/main" id="{D39D9C1D-FCE4-411B-B480-BCCD3A07028F}"/>
              </a:ext>
            </a:extLst>
          </p:cNvPr>
          <p:cNvGrpSpPr>
            <a:grpSpLocks noChangeAspect="1"/>
          </p:cNvGrpSpPr>
          <p:nvPr/>
        </p:nvGrpSpPr>
        <p:grpSpPr bwMode="auto">
          <a:xfrm>
            <a:off x="5552609" y="4688958"/>
            <a:ext cx="632705" cy="488747"/>
            <a:chOff x="1625" y="2773"/>
            <a:chExt cx="1068" cy="825"/>
          </a:xfrm>
          <a:solidFill>
            <a:schemeClr val="bg1"/>
          </a:solidFill>
        </p:grpSpPr>
        <p:sp>
          <p:nvSpPr>
            <p:cNvPr id="73" name="Freeform 48">
              <a:extLst>
                <a:ext uri="{FF2B5EF4-FFF2-40B4-BE49-F238E27FC236}">
                  <a16:creationId xmlns:a16="http://schemas.microsoft.com/office/drawing/2014/main" id="{5EEA5D2D-2A92-4847-AA20-967D784210E1}"/>
                </a:ext>
              </a:extLst>
            </p:cNvPr>
            <p:cNvSpPr>
              <a:spLocks/>
            </p:cNvSpPr>
            <p:nvPr/>
          </p:nvSpPr>
          <p:spPr bwMode="auto">
            <a:xfrm>
              <a:off x="1914" y="3282"/>
              <a:ext cx="702" cy="257"/>
            </a:xfrm>
            <a:custGeom>
              <a:avLst/>
              <a:gdLst>
                <a:gd name="T0" fmla="*/ 437 w 2806"/>
                <a:gd name="T1" fmla="*/ 0 h 1027"/>
                <a:gd name="T2" fmla="*/ 2369 w 2806"/>
                <a:gd name="T3" fmla="*/ 0 h 1027"/>
                <a:gd name="T4" fmla="*/ 2414 w 2806"/>
                <a:gd name="T5" fmla="*/ 62 h 1027"/>
                <a:gd name="T6" fmla="*/ 2461 w 2806"/>
                <a:gd name="T7" fmla="*/ 128 h 1027"/>
                <a:gd name="T8" fmla="*/ 2494 w 2806"/>
                <a:gd name="T9" fmla="*/ 177 h 1027"/>
                <a:gd name="T10" fmla="*/ 2527 w 2806"/>
                <a:gd name="T11" fmla="*/ 228 h 1027"/>
                <a:gd name="T12" fmla="*/ 2560 w 2806"/>
                <a:gd name="T13" fmla="*/ 277 h 1027"/>
                <a:gd name="T14" fmla="*/ 2590 w 2806"/>
                <a:gd name="T15" fmla="*/ 327 h 1027"/>
                <a:gd name="T16" fmla="*/ 2620 w 2806"/>
                <a:gd name="T17" fmla="*/ 375 h 1027"/>
                <a:gd name="T18" fmla="*/ 2648 w 2806"/>
                <a:gd name="T19" fmla="*/ 421 h 1027"/>
                <a:gd name="T20" fmla="*/ 2675 w 2806"/>
                <a:gd name="T21" fmla="*/ 465 h 1027"/>
                <a:gd name="T22" fmla="*/ 2698 w 2806"/>
                <a:gd name="T23" fmla="*/ 505 h 1027"/>
                <a:gd name="T24" fmla="*/ 2719 w 2806"/>
                <a:gd name="T25" fmla="*/ 542 h 1027"/>
                <a:gd name="T26" fmla="*/ 2739 w 2806"/>
                <a:gd name="T27" fmla="*/ 575 h 1027"/>
                <a:gd name="T28" fmla="*/ 2754 w 2806"/>
                <a:gd name="T29" fmla="*/ 602 h 1027"/>
                <a:gd name="T30" fmla="*/ 2767 w 2806"/>
                <a:gd name="T31" fmla="*/ 625 h 1027"/>
                <a:gd name="T32" fmla="*/ 2784 w 2806"/>
                <a:gd name="T33" fmla="*/ 660 h 1027"/>
                <a:gd name="T34" fmla="*/ 2797 w 2806"/>
                <a:gd name="T35" fmla="*/ 699 h 1027"/>
                <a:gd name="T36" fmla="*/ 2804 w 2806"/>
                <a:gd name="T37" fmla="*/ 737 h 1027"/>
                <a:gd name="T38" fmla="*/ 2806 w 2806"/>
                <a:gd name="T39" fmla="*/ 777 h 1027"/>
                <a:gd name="T40" fmla="*/ 2805 w 2806"/>
                <a:gd name="T41" fmla="*/ 816 h 1027"/>
                <a:gd name="T42" fmla="*/ 2797 w 2806"/>
                <a:gd name="T43" fmla="*/ 855 h 1027"/>
                <a:gd name="T44" fmla="*/ 2785 w 2806"/>
                <a:gd name="T45" fmla="*/ 892 h 1027"/>
                <a:gd name="T46" fmla="*/ 2769 w 2806"/>
                <a:gd name="T47" fmla="*/ 926 h 1027"/>
                <a:gd name="T48" fmla="*/ 2747 w 2806"/>
                <a:gd name="T49" fmla="*/ 956 h 1027"/>
                <a:gd name="T50" fmla="*/ 2722 w 2806"/>
                <a:gd name="T51" fmla="*/ 981 h 1027"/>
                <a:gd name="T52" fmla="*/ 2694 w 2806"/>
                <a:gd name="T53" fmla="*/ 1001 h 1027"/>
                <a:gd name="T54" fmla="*/ 2663 w 2806"/>
                <a:gd name="T55" fmla="*/ 1015 h 1027"/>
                <a:gd name="T56" fmla="*/ 2630 w 2806"/>
                <a:gd name="T57" fmla="*/ 1024 h 1027"/>
                <a:gd name="T58" fmla="*/ 2593 w 2806"/>
                <a:gd name="T59" fmla="*/ 1027 h 1027"/>
                <a:gd name="T60" fmla="*/ 213 w 2806"/>
                <a:gd name="T61" fmla="*/ 1027 h 1027"/>
                <a:gd name="T62" fmla="*/ 176 w 2806"/>
                <a:gd name="T63" fmla="*/ 1024 h 1027"/>
                <a:gd name="T64" fmla="*/ 143 w 2806"/>
                <a:gd name="T65" fmla="*/ 1015 h 1027"/>
                <a:gd name="T66" fmla="*/ 112 w 2806"/>
                <a:gd name="T67" fmla="*/ 1001 h 1027"/>
                <a:gd name="T68" fmla="*/ 84 w 2806"/>
                <a:gd name="T69" fmla="*/ 981 h 1027"/>
                <a:gd name="T70" fmla="*/ 59 w 2806"/>
                <a:gd name="T71" fmla="*/ 956 h 1027"/>
                <a:gd name="T72" fmla="*/ 37 w 2806"/>
                <a:gd name="T73" fmla="*/ 926 h 1027"/>
                <a:gd name="T74" fmla="*/ 21 w 2806"/>
                <a:gd name="T75" fmla="*/ 892 h 1027"/>
                <a:gd name="T76" fmla="*/ 9 w 2806"/>
                <a:gd name="T77" fmla="*/ 855 h 1027"/>
                <a:gd name="T78" fmla="*/ 1 w 2806"/>
                <a:gd name="T79" fmla="*/ 816 h 1027"/>
                <a:gd name="T80" fmla="*/ 0 w 2806"/>
                <a:gd name="T81" fmla="*/ 777 h 1027"/>
                <a:gd name="T82" fmla="*/ 2 w 2806"/>
                <a:gd name="T83" fmla="*/ 737 h 1027"/>
                <a:gd name="T84" fmla="*/ 9 w 2806"/>
                <a:gd name="T85" fmla="*/ 699 h 1027"/>
                <a:gd name="T86" fmla="*/ 22 w 2806"/>
                <a:gd name="T87" fmla="*/ 660 h 1027"/>
                <a:gd name="T88" fmla="*/ 39 w 2806"/>
                <a:gd name="T89" fmla="*/ 625 h 1027"/>
                <a:gd name="T90" fmla="*/ 53 w 2806"/>
                <a:gd name="T91" fmla="*/ 602 h 1027"/>
                <a:gd name="T92" fmla="*/ 68 w 2806"/>
                <a:gd name="T93" fmla="*/ 575 h 1027"/>
                <a:gd name="T94" fmla="*/ 87 w 2806"/>
                <a:gd name="T95" fmla="*/ 542 h 1027"/>
                <a:gd name="T96" fmla="*/ 108 w 2806"/>
                <a:gd name="T97" fmla="*/ 505 h 1027"/>
                <a:gd name="T98" fmla="*/ 132 w 2806"/>
                <a:gd name="T99" fmla="*/ 465 h 1027"/>
                <a:gd name="T100" fmla="*/ 158 w 2806"/>
                <a:gd name="T101" fmla="*/ 421 h 1027"/>
                <a:gd name="T102" fmla="*/ 186 w 2806"/>
                <a:gd name="T103" fmla="*/ 375 h 1027"/>
                <a:gd name="T104" fmla="*/ 216 w 2806"/>
                <a:gd name="T105" fmla="*/ 327 h 1027"/>
                <a:gd name="T106" fmla="*/ 248 w 2806"/>
                <a:gd name="T107" fmla="*/ 277 h 1027"/>
                <a:gd name="T108" fmla="*/ 279 w 2806"/>
                <a:gd name="T109" fmla="*/ 228 h 1027"/>
                <a:gd name="T110" fmla="*/ 312 w 2806"/>
                <a:gd name="T111" fmla="*/ 177 h 1027"/>
                <a:gd name="T112" fmla="*/ 345 w 2806"/>
                <a:gd name="T113" fmla="*/ 128 h 1027"/>
                <a:gd name="T114" fmla="*/ 392 w 2806"/>
                <a:gd name="T115" fmla="*/ 62 h 1027"/>
                <a:gd name="T116" fmla="*/ 437 w 2806"/>
                <a:gd name="T117" fmla="*/ 0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06" h="1027">
                  <a:moveTo>
                    <a:pt x="437" y="0"/>
                  </a:moveTo>
                  <a:lnTo>
                    <a:pt x="2369" y="0"/>
                  </a:lnTo>
                  <a:lnTo>
                    <a:pt x="2414" y="62"/>
                  </a:lnTo>
                  <a:lnTo>
                    <a:pt x="2461" y="128"/>
                  </a:lnTo>
                  <a:lnTo>
                    <a:pt x="2494" y="177"/>
                  </a:lnTo>
                  <a:lnTo>
                    <a:pt x="2527" y="228"/>
                  </a:lnTo>
                  <a:lnTo>
                    <a:pt x="2560" y="277"/>
                  </a:lnTo>
                  <a:lnTo>
                    <a:pt x="2590" y="327"/>
                  </a:lnTo>
                  <a:lnTo>
                    <a:pt x="2620" y="375"/>
                  </a:lnTo>
                  <a:lnTo>
                    <a:pt x="2648" y="421"/>
                  </a:lnTo>
                  <a:lnTo>
                    <a:pt x="2675" y="465"/>
                  </a:lnTo>
                  <a:lnTo>
                    <a:pt x="2698" y="505"/>
                  </a:lnTo>
                  <a:lnTo>
                    <a:pt x="2719" y="542"/>
                  </a:lnTo>
                  <a:lnTo>
                    <a:pt x="2739" y="575"/>
                  </a:lnTo>
                  <a:lnTo>
                    <a:pt x="2754" y="602"/>
                  </a:lnTo>
                  <a:lnTo>
                    <a:pt x="2767" y="625"/>
                  </a:lnTo>
                  <a:lnTo>
                    <a:pt x="2784" y="660"/>
                  </a:lnTo>
                  <a:lnTo>
                    <a:pt x="2797" y="699"/>
                  </a:lnTo>
                  <a:lnTo>
                    <a:pt x="2804" y="737"/>
                  </a:lnTo>
                  <a:lnTo>
                    <a:pt x="2806" y="777"/>
                  </a:lnTo>
                  <a:lnTo>
                    <a:pt x="2805" y="816"/>
                  </a:lnTo>
                  <a:lnTo>
                    <a:pt x="2797" y="855"/>
                  </a:lnTo>
                  <a:lnTo>
                    <a:pt x="2785" y="892"/>
                  </a:lnTo>
                  <a:lnTo>
                    <a:pt x="2769" y="926"/>
                  </a:lnTo>
                  <a:lnTo>
                    <a:pt x="2747" y="956"/>
                  </a:lnTo>
                  <a:lnTo>
                    <a:pt x="2722" y="981"/>
                  </a:lnTo>
                  <a:lnTo>
                    <a:pt x="2694" y="1001"/>
                  </a:lnTo>
                  <a:lnTo>
                    <a:pt x="2663" y="1015"/>
                  </a:lnTo>
                  <a:lnTo>
                    <a:pt x="2630" y="1024"/>
                  </a:lnTo>
                  <a:lnTo>
                    <a:pt x="2593" y="1027"/>
                  </a:lnTo>
                  <a:lnTo>
                    <a:pt x="213" y="1027"/>
                  </a:lnTo>
                  <a:lnTo>
                    <a:pt x="176" y="1024"/>
                  </a:lnTo>
                  <a:lnTo>
                    <a:pt x="143" y="1015"/>
                  </a:lnTo>
                  <a:lnTo>
                    <a:pt x="112" y="1001"/>
                  </a:lnTo>
                  <a:lnTo>
                    <a:pt x="84" y="981"/>
                  </a:lnTo>
                  <a:lnTo>
                    <a:pt x="59" y="956"/>
                  </a:lnTo>
                  <a:lnTo>
                    <a:pt x="37" y="926"/>
                  </a:lnTo>
                  <a:lnTo>
                    <a:pt x="21" y="892"/>
                  </a:lnTo>
                  <a:lnTo>
                    <a:pt x="9" y="855"/>
                  </a:lnTo>
                  <a:lnTo>
                    <a:pt x="1" y="816"/>
                  </a:lnTo>
                  <a:lnTo>
                    <a:pt x="0" y="777"/>
                  </a:lnTo>
                  <a:lnTo>
                    <a:pt x="2" y="737"/>
                  </a:lnTo>
                  <a:lnTo>
                    <a:pt x="9" y="699"/>
                  </a:lnTo>
                  <a:lnTo>
                    <a:pt x="22" y="660"/>
                  </a:lnTo>
                  <a:lnTo>
                    <a:pt x="39" y="625"/>
                  </a:lnTo>
                  <a:lnTo>
                    <a:pt x="53" y="602"/>
                  </a:lnTo>
                  <a:lnTo>
                    <a:pt x="68" y="575"/>
                  </a:lnTo>
                  <a:lnTo>
                    <a:pt x="87" y="542"/>
                  </a:lnTo>
                  <a:lnTo>
                    <a:pt x="108" y="505"/>
                  </a:lnTo>
                  <a:lnTo>
                    <a:pt x="132" y="465"/>
                  </a:lnTo>
                  <a:lnTo>
                    <a:pt x="158" y="421"/>
                  </a:lnTo>
                  <a:lnTo>
                    <a:pt x="186" y="375"/>
                  </a:lnTo>
                  <a:lnTo>
                    <a:pt x="216" y="327"/>
                  </a:lnTo>
                  <a:lnTo>
                    <a:pt x="248" y="277"/>
                  </a:lnTo>
                  <a:lnTo>
                    <a:pt x="279" y="228"/>
                  </a:lnTo>
                  <a:lnTo>
                    <a:pt x="312" y="177"/>
                  </a:lnTo>
                  <a:lnTo>
                    <a:pt x="345" y="128"/>
                  </a:lnTo>
                  <a:lnTo>
                    <a:pt x="392" y="62"/>
                  </a:lnTo>
                  <a:lnTo>
                    <a:pt x="4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49">
              <a:extLst>
                <a:ext uri="{FF2B5EF4-FFF2-40B4-BE49-F238E27FC236}">
                  <a16:creationId xmlns:a16="http://schemas.microsoft.com/office/drawing/2014/main" id="{887BBEFC-7425-4599-A0B8-64A45F2564AA}"/>
                </a:ext>
              </a:extLst>
            </p:cNvPr>
            <p:cNvSpPr>
              <a:spLocks noEditPoints="1"/>
            </p:cNvSpPr>
            <p:nvPr/>
          </p:nvSpPr>
          <p:spPr bwMode="auto">
            <a:xfrm>
              <a:off x="1837" y="2773"/>
              <a:ext cx="856" cy="825"/>
            </a:xfrm>
            <a:custGeom>
              <a:avLst/>
              <a:gdLst>
                <a:gd name="T0" fmla="*/ 1214 w 3423"/>
                <a:gd name="T1" fmla="*/ 448 h 3302"/>
                <a:gd name="T2" fmla="*/ 1213 w 3423"/>
                <a:gd name="T3" fmla="*/ 741 h 3302"/>
                <a:gd name="T4" fmla="*/ 1214 w 3423"/>
                <a:gd name="T5" fmla="*/ 1022 h 3302"/>
                <a:gd name="T6" fmla="*/ 1209 w 3423"/>
                <a:gd name="T7" fmla="*/ 1192 h 3302"/>
                <a:gd name="T8" fmla="*/ 1138 w 3423"/>
                <a:gd name="T9" fmla="*/ 1339 h 3302"/>
                <a:gd name="T10" fmla="*/ 996 w 3423"/>
                <a:gd name="T11" fmla="*/ 1543 h 3302"/>
                <a:gd name="T12" fmla="*/ 748 w 3423"/>
                <a:gd name="T13" fmla="*/ 1881 h 3302"/>
                <a:gd name="T14" fmla="*/ 577 w 3423"/>
                <a:gd name="T15" fmla="*/ 2140 h 3302"/>
                <a:gd name="T16" fmla="*/ 422 w 3423"/>
                <a:gd name="T17" fmla="*/ 2391 h 3302"/>
                <a:gd name="T18" fmla="*/ 303 w 3423"/>
                <a:gd name="T19" fmla="*/ 2596 h 3302"/>
                <a:gd name="T20" fmla="*/ 218 w 3423"/>
                <a:gd name="T21" fmla="*/ 2750 h 3302"/>
                <a:gd name="T22" fmla="*/ 196 w 3423"/>
                <a:gd name="T23" fmla="*/ 2919 h 3302"/>
                <a:gd name="T24" fmla="*/ 252 w 3423"/>
                <a:gd name="T25" fmla="*/ 3062 h 3302"/>
                <a:gd name="T26" fmla="*/ 363 w 3423"/>
                <a:gd name="T27" fmla="*/ 3112 h 3302"/>
                <a:gd name="T28" fmla="*/ 3147 w 3423"/>
                <a:gd name="T29" fmla="*/ 3084 h 3302"/>
                <a:gd name="T30" fmla="*/ 3220 w 3423"/>
                <a:gd name="T31" fmla="*/ 2960 h 3302"/>
                <a:gd name="T32" fmla="*/ 3217 w 3423"/>
                <a:gd name="T33" fmla="*/ 2790 h 3302"/>
                <a:gd name="T34" fmla="*/ 3143 w 3423"/>
                <a:gd name="T35" fmla="*/ 2636 h 3302"/>
                <a:gd name="T36" fmla="*/ 3033 w 3423"/>
                <a:gd name="T37" fmla="*/ 2448 h 3302"/>
                <a:gd name="T38" fmla="*/ 2886 w 3423"/>
                <a:gd name="T39" fmla="*/ 2205 h 3302"/>
                <a:gd name="T40" fmla="*/ 2718 w 3423"/>
                <a:gd name="T41" fmla="*/ 1944 h 3302"/>
                <a:gd name="T42" fmla="*/ 2474 w 3423"/>
                <a:gd name="T43" fmla="*/ 1605 h 3302"/>
                <a:gd name="T44" fmla="*/ 2313 w 3423"/>
                <a:gd name="T45" fmla="*/ 1384 h 3302"/>
                <a:gd name="T46" fmla="*/ 2224 w 3423"/>
                <a:gd name="T47" fmla="*/ 1224 h 3302"/>
                <a:gd name="T48" fmla="*/ 2206 w 3423"/>
                <a:gd name="T49" fmla="*/ 1079 h 3302"/>
                <a:gd name="T50" fmla="*/ 2209 w 3423"/>
                <a:gd name="T51" fmla="*/ 816 h 3302"/>
                <a:gd name="T52" fmla="*/ 2208 w 3423"/>
                <a:gd name="T53" fmla="*/ 518 h 3302"/>
                <a:gd name="T54" fmla="*/ 2206 w 3423"/>
                <a:gd name="T55" fmla="*/ 276 h 3302"/>
                <a:gd name="T56" fmla="*/ 2533 w 3423"/>
                <a:gd name="T57" fmla="*/ 229 h 3302"/>
                <a:gd name="T58" fmla="*/ 2401 w 3423"/>
                <a:gd name="T59" fmla="*/ 364 h 3302"/>
                <a:gd name="T60" fmla="*/ 2403 w 3423"/>
                <a:gd name="T61" fmla="*/ 625 h 3302"/>
                <a:gd name="T62" fmla="*/ 2403 w 3423"/>
                <a:gd name="T63" fmla="*/ 908 h 3302"/>
                <a:gd name="T64" fmla="*/ 2399 w 3423"/>
                <a:gd name="T65" fmla="*/ 1136 h 3302"/>
                <a:gd name="T66" fmla="*/ 2437 w 3423"/>
                <a:gd name="T67" fmla="*/ 1221 h 3302"/>
                <a:gd name="T68" fmla="*/ 2525 w 3423"/>
                <a:gd name="T69" fmla="*/ 1350 h 3302"/>
                <a:gd name="T70" fmla="*/ 2629 w 3423"/>
                <a:gd name="T71" fmla="*/ 1494 h 3302"/>
                <a:gd name="T72" fmla="*/ 2834 w 3423"/>
                <a:gd name="T73" fmla="*/ 1774 h 3302"/>
                <a:gd name="T74" fmla="*/ 3009 w 3423"/>
                <a:gd name="T75" fmla="*/ 2038 h 3302"/>
                <a:gd name="T76" fmla="*/ 3166 w 3423"/>
                <a:gd name="T77" fmla="*/ 2294 h 3302"/>
                <a:gd name="T78" fmla="*/ 3288 w 3423"/>
                <a:gd name="T79" fmla="*/ 2503 h 3302"/>
                <a:gd name="T80" fmla="*/ 3379 w 3423"/>
                <a:gd name="T81" fmla="*/ 2667 h 3302"/>
                <a:gd name="T82" fmla="*/ 3423 w 3423"/>
                <a:gd name="T83" fmla="*/ 2877 h 3302"/>
                <a:gd name="T84" fmla="*/ 3382 w 3423"/>
                <a:gd name="T85" fmla="*/ 3084 h 3302"/>
                <a:gd name="T86" fmla="*/ 3267 w 3423"/>
                <a:gd name="T87" fmla="*/ 3234 h 3302"/>
                <a:gd name="T88" fmla="*/ 3105 w 3423"/>
                <a:gd name="T89" fmla="*/ 3299 h 3302"/>
                <a:gd name="T90" fmla="*/ 272 w 3423"/>
                <a:gd name="T91" fmla="*/ 3290 h 3302"/>
                <a:gd name="T92" fmla="*/ 121 w 3423"/>
                <a:gd name="T93" fmla="*/ 3204 h 3302"/>
                <a:gd name="T94" fmla="*/ 22 w 3423"/>
                <a:gd name="T95" fmla="*/ 3035 h 3302"/>
                <a:gd name="T96" fmla="*/ 2 w 3423"/>
                <a:gd name="T97" fmla="*/ 2823 h 3302"/>
                <a:gd name="T98" fmla="*/ 67 w 3423"/>
                <a:gd name="T99" fmla="*/ 2619 h 3302"/>
                <a:gd name="T100" fmla="*/ 160 w 3423"/>
                <a:gd name="T101" fmla="*/ 2457 h 3302"/>
                <a:gd name="T102" fmla="*/ 293 w 3423"/>
                <a:gd name="T103" fmla="*/ 2233 h 3302"/>
                <a:gd name="T104" fmla="*/ 455 w 3423"/>
                <a:gd name="T105" fmla="*/ 1973 h 3302"/>
                <a:gd name="T106" fmla="*/ 641 w 3423"/>
                <a:gd name="T107" fmla="*/ 1700 h 3302"/>
                <a:gd name="T108" fmla="*/ 819 w 3423"/>
                <a:gd name="T109" fmla="*/ 1459 h 3302"/>
                <a:gd name="T110" fmla="*/ 922 w 3423"/>
                <a:gd name="T111" fmla="*/ 1315 h 3302"/>
                <a:gd name="T112" fmla="*/ 1001 w 3423"/>
                <a:gd name="T113" fmla="*/ 1194 h 3302"/>
                <a:gd name="T114" fmla="*/ 1022 w 3423"/>
                <a:gd name="T115" fmla="*/ 1088 h 3302"/>
                <a:gd name="T116" fmla="*/ 1019 w 3423"/>
                <a:gd name="T117" fmla="*/ 839 h 3302"/>
                <a:gd name="T118" fmla="*/ 1019 w 3423"/>
                <a:gd name="T119" fmla="*/ 555 h 3302"/>
                <a:gd name="T120" fmla="*/ 1022 w 3423"/>
                <a:gd name="T121" fmla="*/ 313 h 3302"/>
                <a:gd name="T122" fmla="*/ 845 w 3423"/>
                <a:gd name="T123" fmla="*/ 0 h 3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23" h="3302">
                  <a:moveTo>
                    <a:pt x="1216" y="276"/>
                  </a:moveTo>
                  <a:lnTo>
                    <a:pt x="1216" y="327"/>
                  </a:lnTo>
                  <a:lnTo>
                    <a:pt x="1214" y="385"/>
                  </a:lnTo>
                  <a:lnTo>
                    <a:pt x="1214" y="448"/>
                  </a:lnTo>
                  <a:lnTo>
                    <a:pt x="1214" y="518"/>
                  </a:lnTo>
                  <a:lnTo>
                    <a:pt x="1213" y="590"/>
                  </a:lnTo>
                  <a:lnTo>
                    <a:pt x="1213" y="666"/>
                  </a:lnTo>
                  <a:lnTo>
                    <a:pt x="1213" y="741"/>
                  </a:lnTo>
                  <a:lnTo>
                    <a:pt x="1213" y="816"/>
                  </a:lnTo>
                  <a:lnTo>
                    <a:pt x="1213" y="888"/>
                  </a:lnTo>
                  <a:lnTo>
                    <a:pt x="1214" y="958"/>
                  </a:lnTo>
                  <a:lnTo>
                    <a:pt x="1214" y="1022"/>
                  </a:lnTo>
                  <a:lnTo>
                    <a:pt x="1216" y="1079"/>
                  </a:lnTo>
                  <a:lnTo>
                    <a:pt x="1217" y="1130"/>
                  </a:lnTo>
                  <a:lnTo>
                    <a:pt x="1216" y="1159"/>
                  </a:lnTo>
                  <a:lnTo>
                    <a:pt x="1209" y="1192"/>
                  </a:lnTo>
                  <a:lnTo>
                    <a:pt x="1199" y="1224"/>
                  </a:lnTo>
                  <a:lnTo>
                    <a:pt x="1183" y="1260"/>
                  </a:lnTo>
                  <a:lnTo>
                    <a:pt x="1163" y="1297"/>
                  </a:lnTo>
                  <a:lnTo>
                    <a:pt x="1138" y="1339"/>
                  </a:lnTo>
                  <a:lnTo>
                    <a:pt x="1109" y="1384"/>
                  </a:lnTo>
                  <a:lnTo>
                    <a:pt x="1076" y="1433"/>
                  </a:lnTo>
                  <a:lnTo>
                    <a:pt x="1038" y="1486"/>
                  </a:lnTo>
                  <a:lnTo>
                    <a:pt x="996" y="1543"/>
                  </a:lnTo>
                  <a:lnTo>
                    <a:pt x="948" y="1605"/>
                  </a:lnTo>
                  <a:lnTo>
                    <a:pt x="884" y="1692"/>
                  </a:lnTo>
                  <a:lnTo>
                    <a:pt x="816" y="1784"/>
                  </a:lnTo>
                  <a:lnTo>
                    <a:pt x="748" y="1881"/>
                  </a:lnTo>
                  <a:lnTo>
                    <a:pt x="704" y="1944"/>
                  </a:lnTo>
                  <a:lnTo>
                    <a:pt x="661" y="2009"/>
                  </a:lnTo>
                  <a:lnTo>
                    <a:pt x="619" y="2074"/>
                  </a:lnTo>
                  <a:lnTo>
                    <a:pt x="577" y="2140"/>
                  </a:lnTo>
                  <a:lnTo>
                    <a:pt x="536" y="2205"/>
                  </a:lnTo>
                  <a:lnTo>
                    <a:pt x="496" y="2268"/>
                  </a:lnTo>
                  <a:lnTo>
                    <a:pt x="459" y="2330"/>
                  </a:lnTo>
                  <a:lnTo>
                    <a:pt x="422" y="2391"/>
                  </a:lnTo>
                  <a:lnTo>
                    <a:pt x="390" y="2448"/>
                  </a:lnTo>
                  <a:lnTo>
                    <a:pt x="358" y="2500"/>
                  </a:lnTo>
                  <a:lnTo>
                    <a:pt x="329" y="2551"/>
                  </a:lnTo>
                  <a:lnTo>
                    <a:pt x="303" y="2596"/>
                  </a:lnTo>
                  <a:lnTo>
                    <a:pt x="279" y="2636"/>
                  </a:lnTo>
                  <a:lnTo>
                    <a:pt x="259" y="2671"/>
                  </a:lnTo>
                  <a:lnTo>
                    <a:pt x="235" y="2712"/>
                  </a:lnTo>
                  <a:lnTo>
                    <a:pt x="218" y="2750"/>
                  </a:lnTo>
                  <a:lnTo>
                    <a:pt x="205" y="2790"/>
                  </a:lnTo>
                  <a:lnTo>
                    <a:pt x="197" y="2832"/>
                  </a:lnTo>
                  <a:lnTo>
                    <a:pt x="193" y="2876"/>
                  </a:lnTo>
                  <a:lnTo>
                    <a:pt x="196" y="2919"/>
                  </a:lnTo>
                  <a:lnTo>
                    <a:pt x="202" y="2960"/>
                  </a:lnTo>
                  <a:lnTo>
                    <a:pt x="214" y="2999"/>
                  </a:lnTo>
                  <a:lnTo>
                    <a:pt x="233" y="3035"/>
                  </a:lnTo>
                  <a:lnTo>
                    <a:pt x="252" y="3062"/>
                  </a:lnTo>
                  <a:lnTo>
                    <a:pt x="275" y="3084"/>
                  </a:lnTo>
                  <a:lnTo>
                    <a:pt x="301" y="3099"/>
                  </a:lnTo>
                  <a:lnTo>
                    <a:pt x="332" y="3110"/>
                  </a:lnTo>
                  <a:lnTo>
                    <a:pt x="363" y="3112"/>
                  </a:lnTo>
                  <a:lnTo>
                    <a:pt x="3059" y="3112"/>
                  </a:lnTo>
                  <a:lnTo>
                    <a:pt x="3092" y="3110"/>
                  </a:lnTo>
                  <a:lnTo>
                    <a:pt x="3121" y="3099"/>
                  </a:lnTo>
                  <a:lnTo>
                    <a:pt x="3147" y="3084"/>
                  </a:lnTo>
                  <a:lnTo>
                    <a:pt x="3171" y="3062"/>
                  </a:lnTo>
                  <a:lnTo>
                    <a:pt x="3191" y="3035"/>
                  </a:lnTo>
                  <a:lnTo>
                    <a:pt x="3208" y="2999"/>
                  </a:lnTo>
                  <a:lnTo>
                    <a:pt x="3220" y="2960"/>
                  </a:lnTo>
                  <a:lnTo>
                    <a:pt x="3226" y="2919"/>
                  </a:lnTo>
                  <a:lnTo>
                    <a:pt x="3229" y="2876"/>
                  </a:lnTo>
                  <a:lnTo>
                    <a:pt x="3226" y="2832"/>
                  </a:lnTo>
                  <a:lnTo>
                    <a:pt x="3217" y="2790"/>
                  </a:lnTo>
                  <a:lnTo>
                    <a:pt x="3204" y="2750"/>
                  </a:lnTo>
                  <a:lnTo>
                    <a:pt x="3187" y="2712"/>
                  </a:lnTo>
                  <a:lnTo>
                    <a:pt x="3163" y="2671"/>
                  </a:lnTo>
                  <a:lnTo>
                    <a:pt x="3143" y="2636"/>
                  </a:lnTo>
                  <a:lnTo>
                    <a:pt x="3120" y="2596"/>
                  </a:lnTo>
                  <a:lnTo>
                    <a:pt x="3093" y="2551"/>
                  </a:lnTo>
                  <a:lnTo>
                    <a:pt x="3064" y="2500"/>
                  </a:lnTo>
                  <a:lnTo>
                    <a:pt x="3033" y="2448"/>
                  </a:lnTo>
                  <a:lnTo>
                    <a:pt x="3000" y="2391"/>
                  </a:lnTo>
                  <a:lnTo>
                    <a:pt x="2963" y="2330"/>
                  </a:lnTo>
                  <a:lnTo>
                    <a:pt x="2926" y="2268"/>
                  </a:lnTo>
                  <a:lnTo>
                    <a:pt x="2886" y="2205"/>
                  </a:lnTo>
                  <a:lnTo>
                    <a:pt x="2845" y="2140"/>
                  </a:lnTo>
                  <a:lnTo>
                    <a:pt x="2803" y="2074"/>
                  </a:lnTo>
                  <a:lnTo>
                    <a:pt x="2761" y="2009"/>
                  </a:lnTo>
                  <a:lnTo>
                    <a:pt x="2718" y="1944"/>
                  </a:lnTo>
                  <a:lnTo>
                    <a:pt x="2674" y="1881"/>
                  </a:lnTo>
                  <a:lnTo>
                    <a:pt x="2606" y="1784"/>
                  </a:lnTo>
                  <a:lnTo>
                    <a:pt x="2538" y="1692"/>
                  </a:lnTo>
                  <a:lnTo>
                    <a:pt x="2474" y="1605"/>
                  </a:lnTo>
                  <a:lnTo>
                    <a:pt x="2426" y="1543"/>
                  </a:lnTo>
                  <a:lnTo>
                    <a:pt x="2384" y="1486"/>
                  </a:lnTo>
                  <a:lnTo>
                    <a:pt x="2346" y="1433"/>
                  </a:lnTo>
                  <a:lnTo>
                    <a:pt x="2313" y="1384"/>
                  </a:lnTo>
                  <a:lnTo>
                    <a:pt x="2284" y="1339"/>
                  </a:lnTo>
                  <a:lnTo>
                    <a:pt x="2259" y="1297"/>
                  </a:lnTo>
                  <a:lnTo>
                    <a:pt x="2239" y="1260"/>
                  </a:lnTo>
                  <a:lnTo>
                    <a:pt x="2224" y="1224"/>
                  </a:lnTo>
                  <a:lnTo>
                    <a:pt x="2213" y="1192"/>
                  </a:lnTo>
                  <a:lnTo>
                    <a:pt x="2206" y="1159"/>
                  </a:lnTo>
                  <a:lnTo>
                    <a:pt x="2205" y="1130"/>
                  </a:lnTo>
                  <a:lnTo>
                    <a:pt x="2206" y="1079"/>
                  </a:lnTo>
                  <a:lnTo>
                    <a:pt x="2208" y="1022"/>
                  </a:lnTo>
                  <a:lnTo>
                    <a:pt x="2209" y="958"/>
                  </a:lnTo>
                  <a:lnTo>
                    <a:pt x="2209" y="888"/>
                  </a:lnTo>
                  <a:lnTo>
                    <a:pt x="2209" y="816"/>
                  </a:lnTo>
                  <a:lnTo>
                    <a:pt x="2209" y="741"/>
                  </a:lnTo>
                  <a:lnTo>
                    <a:pt x="2209" y="666"/>
                  </a:lnTo>
                  <a:lnTo>
                    <a:pt x="2209" y="591"/>
                  </a:lnTo>
                  <a:lnTo>
                    <a:pt x="2208" y="518"/>
                  </a:lnTo>
                  <a:lnTo>
                    <a:pt x="2208" y="449"/>
                  </a:lnTo>
                  <a:lnTo>
                    <a:pt x="2208" y="385"/>
                  </a:lnTo>
                  <a:lnTo>
                    <a:pt x="2206" y="327"/>
                  </a:lnTo>
                  <a:lnTo>
                    <a:pt x="2206" y="276"/>
                  </a:lnTo>
                  <a:lnTo>
                    <a:pt x="1216" y="276"/>
                  </a:lnTo>
                  <a:close/>
                  <a:moveTo>
                    <a:pt x="845" y="0"/>
                  </a:moveTo>
                  <a:lnTo>
                    <a:pt x="2533" y="0"/>
                  </a:lnTo>
                  <a:lnTo>
                    <a:pt x="2533" y="229"/>
                  </a:lnTo>
                  <a:lnTo>
                    <a:pt x="2400" y="229"/>
                  </a:lnTo>
                  <a:lnTo>
                    <a:pt x="2400" y="266"/>
                  </a:lnTo>
                  <a:lnTo>
                    <a:pt x="2400" y="311"/>
                  </a:lnTo>
                  <a:lnTo>
                    <a:pt x="2401" y="364"/>
                  </a:lnTo>
                  <a:lnTo>
                    <a:pt x="2401" y="424"/>
                  </a:lnTo>
                  <a:lnTo>
                    <a:pt x="2401" y="487"/>
                  </a:lnTo>
                  <a:lnTo>
                    <a:pt x="2403" y="555"/>
                  </a:lnTo>
                  <a:lnTo>
                    <a:pt x="2403" y="625"/>
                  </a:lnTo>
                  <a:lnTo>
                    <a:pt x="2403" y="696"/>
                  </a:lnTo>
                  <a:lnTo>
                    <a:pt x="2403" y="768"/>
                  </a:lnTo>
                  <a:lnTo>
                    <a:pt x="2403" y="839"/>
                  </a:lnTo>
                  <a:lnTo>
                    <a:pt x="2403" y="908"/>
                  </a:lnTo>
                  <a:lnTo>
                    <a:pt x="2403" y="972"/>
                  </a:lnTo>
                  <a:lnTo>
                    <a:pt x="2401" y="1033"/>
                  </a:lnTo>
                  <a:lnTo>
                    <a:pt x="2400" y="1088"/>
                  </a:lnTo>
                  <a:lnTo>
                    <a:pt x="2399" y="1136"/>
                  </a:lnTo>
                  <a:lnTo>
                    <a:pt x="2401" y="1152"/>
                  </a:lnTo>
                  <a:lnTo>
                    <a:pt x="2409" y="1171"/>
                  </a:lnTo>
                  <a:lnTo>
                    <a:pt x="2421" y="1194"/>
                  </a:lnTo>
                  <a:lnTo>
                    <a:pt x="2437" y="1221"/>
                  </a:lnTo>
                  <a:lnTo>
                    <a:pt x="2455" y="1250"/>
                  </a:lnTo>
                  <a:lnTo>
                    <a:pt x="2477" y="1282"/>
                  </a:lnTo>
                  <a:lnTo>
                    <a:pt x="2500" y="1315"/>
                  </a:lnTo>
                  <a:lnTo>
                    <a:pt x="2525" y="1350"/>
                  </a:lnTo>
                  <a:lnTo>
                    <a:pt x="2550" y="1386"/>
                  </a:lnTo>
                  <a:lnTo>
                    <a:pt x="2577" y="1423"/>
                  </a:lnTo>
                  <a:lnTo>
                    <a:pt x="2603" y="1459"/>
                  </a:lnTo>
                  <a:lnTo>
                    <a:pt x="2629" y="1494"/>
                  </a:lnTo>
                  <a:lnTo>
                    <a:pt x="2678" y="1558"/>
                  </a:lnTo>
                  <a:lnTo>
                    <a:pt x="2730" y="1628"/>
                  </a:lnTo>
                  <a:lnTo>
                    <a:pt x="2781" y="1699"/>
                  </a:lnTo>
                  <a:lnTo>
                    <a:pt x="2834" y="1774"/>
                  </a:lnTo>
                  <a:lnTo>
                    <a:pt x="2878" y="1838"/>
                  </a:lnTo>
                  <a:lnTo>
                    <a:pt x="2923" y="1905"/>
                  </a:lnTo>
                  <a:lnTo>
                    <a:pt x="2967" y="1973"/>
                  </a:lnTo>
                  <a:lnTo>
                    <a:pt x="3009" y="2038"/>
                  </a:lnTo>
                  <a:lnTo>
                    <a:pt x="3051" y="2104"/>
                  </a:lnTo>
                  <a:lnTo>
                    <a:pt x="3091" y="2170"/>
                  </a:lnTo>
                  <a:lnTo>
                    <a:pt x="3129" y="2233"/>
                  </a:lnTo>
                  <a:lnTo>
                    <a:pt x="3166" y="2294"/>
                  </a:lnTo>
                  <a:lnTo>
                    <a:pt x="3200" y="2352"/>
                  </a:lnTo>
                  <a:lnTo>
                    <a:pt x="3232" y="2406"/>
                  </a:lnTo>
                  <a:lnTo>
                    <a:pt x="3262" y="2457"/>
                  </a:lnTo>
                  <a:lnTo>
                    <a:pt x="3288" y="2503"/>
                  </a:lnTo>
                  <a:lnTo>
                    <a:pt x="3312" y="2543"/>
                  </a:lnTo>
                  <a:lnTo>
                    <a:pt x="3333" y="2578"/>
                  </a:lnTo>
                  <a:lnTo>
                    <a:pt x="3355" y="2619"/>
                  </a:lnTo>
                  <a:lnTo>
                    <a:pt x="3379" y="2667"/>
                  </a:lnTo>
                  <a:lnTo>
                    <a:pt x="3398" y="2717"/>
                  </a:lnTo>
                  <a:lnTo>
                    <a:pt x="3412" y="2769"/>
                  </a:lnTo>
                  <a:lnTo>
                    <a:pt x="3420" y="2823"/>
                  </a:lnTo>
                  <a:lnTo>
                    <a:pt x="3423" y="2877"/>
                  </a:lnTo>
                  <a:lnTo>
                    <a:pt x="3420" y="2930"/>
                  </a:lnTo>
                  <a:lnTo>
                    <a:pt x="3413" y="2983"/>
                  </a:lnTo>
                  <a:lnTo>
                    <a:pt x="3400" y="3035"/>
                  </a:lnTo>
                  <a:lnTo>
                    <a:pt x="3382" y="3084"/>
                  </a:lnTo>
                  <a:lnTo>
                    <a:pt x="3358" y="3129"/>
                  </a:lnTo>
                  <a:lnTo>
                    <a:pt x="3332" y="3169"/>
                  </a:lnTo>
                  <a:lnTo>
                    <a:pt x="3301" y="3204"/>
                  </a:lnTo>
                  <a:lnTo>
                    <a:pt x="3267" y="3234"/>
                  </a:lnTo>
                  <a:lnTo>
                    <a:pt x="3232" y="3258"/>
                  </a:lnTo>
                  <a:lnTo>
                    <a:pt x="3192" y="3278"/>
                  </a:lnTo>
                  <a:lnTo>
                    <a:pt x="3150" y="3290"/>
                  </a:lnTo>
                  <a:lnTo>
                    <a:pt x="3105" y="3299"/>
                  </a:lnTo>
                  <a:lnTo>
                    <a:pt x="3059" y="3302"/>
                  </a:lnTo>
                  <a:lnTo>
                    <a:pt x="363" y="3302"/>
                  </a:lnTo>
                  <a:lnTo>
                    <a:pt x="317" y="3299"/>
                  </a:lnTo>
                  <a:lnTo>
                    <a:pt x="272" y="3290"/>
                  </a:lnTo>
                  <a:lnTo>
                    <a:pt x="230" y="3278"/>
                  </a:lnTo>
                  <a:lnTo>
                    <a:pt x="191" y="3258"/>
                  </a:lnTo>
                  <a:lnTo>
                    <a:pt x="155" y="3234"/>
                  </a:lnTo>
                  <a:lnTo>
                    <a:pt x="121" y="3204"/>
                  </a:lnTo>
                  <a:lnTo>
                    <a:pt x="90" y="3169"/>
                  </a:lnTo>
                  <a:lnTo>
                    <a:pt x="64" y="3129"/>
                  </a:lnTo>
                  <a:lnTo>
                    <a:pt x="40" y="3084"/>
                  </a:lnTo>
                  <a:lnTo>
                    <a:pt x="22" y="3035"/>
                  </a:lnTo>
                  <a:lnTo>
                    <a:pt x="10" y="2983"/>
                  </a:lnTo>
                  <a:lnTo>
                    <a:pt x="2" y="2930"/>
                  </a:lnTo>
                  <a:lnTo>
                    <a:pt x="0" y="2877"/>
                  </a:lnTo>
                  <a:lnTo>
                    <a:pt x="2" y="2823"/>
                  </a:lnTo>
                  <a:lnTo>
                    <a:pt x="10" y="2769"/>
                  </a:lnTo>
                  <a:lnTo>
                    <a:pt x="25" y="2717"/>
                  </a:lnTo>
                  <a:lnTo>
                    <a:pt x="43" y="2667"/>
                  </a:lnTo>
                  <a:lnTo>
                    <a:pt x="67" y="2619"/>
                  </a:lnTo>
                  <a:lnTo>
                    <a:pt x="89" y="2579"/>
                  </a:lnTo>
                  <a:lnTo>
                    <a:pt x="110" y="2544"/>
                  </a:lnTo>
                  <a:lnTo>
                    <a:pt x="134" y="2503"/>
                  </a:lnTo>
                  <a:lnTo>
                    <a:pt x="160" y="2457"/>
                  </a:lnTo>
                  <a:lnTo>
                    <a:pt x="191" y="2406"/>
                  </a:lnTo>
                  <a:lnTo>
                    <a:pt x="222" y="2352"/>
                  </a:lnTo>
                  <a:lnTo>
                    <a:pt x="256" y="2294"/>
                  </a:lnTo>
                  <a:lnTo>
                    <a:pt x="293" y="2233"/>
                  </a:lnTo>
                  <a:lnTo>
                    <a:pt x="332" y="2170"/>
                  </a:lnTo>
                  <a:lnTo>
                    <a:pt x="371" y="2105"/>
                  </a:lnTo>
                  <a:lnTo>
                    <a:pt x="413" y="2038"/>
                  </a:lnTo>
                  <a:lnTo>
                    <a:pt x="455" y="1973"/>
                  </a:lnTo>
                  <a:lnTo>
                    <a:pt x="499" y="1905"/>
                  </a:lnTo>
                  <a:lnTo>
                    <a:pt x="544" y="1840"/>
                  </a:lnTo>
                  <a:lnTo>
                    <a:pt x="588" y="1774"/>
                  </a:lnTo>
                  <a:lnTo>
                    <a:pt x="641" y="1700"/>
                  </a:lnTo>
                  <a:lnTo>
                    <a:pt x="693" y="1628"/>
                  </a:lnTo>
                  <a:lnTo>
                    <a:pt x="744" y="1558"/>
                  </a:lnTo>
                  <a:lnTo>
                    <a:pt x="793" y="1494"/>
                  </a:lnTo>
                  <a:lnTo>
                    <a:pt x="819" y="1459"/>
                  </a:lnTo>
                  <a:lnTo>
                    <a:pt x="845" y="1423"/>
                  </a:lnTo>
                  <a:lnTo>
                    <a:pt x="872" y="1386"/>
                  </a:lnTo>
                  <a:lnTo>
                    <a:pt x="897" y="1350"/>
                  </a:lnTo>
                  <a:lnTo>
                    <a:pt x="922" y="1315"/>
                  </a:lnTo>
                  <a:lnTo>
                    <a:pt x="946" y="1282"/>
                  </a:lnTo>
                  <a:lnTo>
                    <a:pt x="967" y="1250"/>
                  </a:lnTo>
                  <a:lnTo>
                    <a:pt x="985" y="1221"/>
                  </a:lnTo>
                  <a:lnTo>
                    <a:pt x="1001" y="1194"/>
                  </a:lnTo>
                  <a:lnTo>
                    <a:pt x="1013" y="1171"/>
                  </a:lnTo>
                  <a:lnTo>
                    <a:pt x="1021" y="1152"/>
                  </a:lnTo>
                  <a:lnTo>
                    <a:pt x="1023" y="1136"/>
                  </a:lnTo>
                  <a:lnTo>
                    <a:pt x="1022" y="1088"/>
                  </a:lnTo>
                  <a:lnTo>
                    <a:pt x="1021" y="1033"/>
                  </a:lnTo>
                  <a:lnTo>
                    <a:pt x="1019" y="972"/>
                  </a:lnTo>
                  <a:lnTo>
                    <a:pt x="1019" y="908"/>
                  </a:lnTo>
                  <a:lnTo>
                    <a:pt x="1019" y="839"/>
                  </a:lnTo>
                  <a:lnTo>
                    <a:pt x="1019" y="768"/>
                  </a:lnTo>
                  <a:lnTo>
                    <a:pt x="1019" y="696"/>
                  </a:lnTo>
                  <a:lnTo>
                    <a:pt x="1019" y="625"/>
                  </a:lnTo>
                  <a:lnTo>
                    <a:pt x="1019" y="555"/>
                  </a:lnTo>
                  <a:lnTo>
                    <a:pt x="1021" y="487"/>
                  </a:lnTo>
                  <a:lnTo>
                    <a:pt x="1021" y="424"/>
                  </a:lnTo>
                  <a:lnTo>
                    <a:pt x="1021" y="365"/>
                  </a:lnTo>
                  <a:lnTo>
                    <a:pt x="1022" y="313"/>
                  </a:lnTo>
                  <a:lnTo>
                    <a:pt x="1022" y="267"/>
                  </a:lnTo>
                  <a:lnTo>
                    <a:pt x="1022" y="230"/>
                  </a:lnTo>
                  <a:lnTo>
                    <a:pt x="845" y="230"/>
                  </a:lnTo>
                  <a:lnTo>
                    <a:pt x="8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50">
              <a:extLst>
                <a:ext uri="{FF2B5EF4-FFF2-40B4-BE49-F238E27FC236}">
                  <a16:creationId xmlns:a16="http://schemas.microsoft.com/office/drawing/2014/main" id="{7BC5F4E7-3FA8-420B-BF37-E14936708048}"/>
                </a:ext>
              </a:extLst>
            </p:cNvPr>
            <p:cNvSpPr>
              <a:spLocks/>
            </p:cNvSpPr>
            <p:nvPr/>
          </p:nvSpPr>
          <p:spPr bwMode="auto">
            <a:xfrm>
              <a:off x="1625" y="2828"/>
              <a:ext cx="397" cy="765"/>
            </a:xfrm>
            <a:custGeom>
              <a:avLst/>
              <a:gdLst>
                <a:gd name="T0" fmla="*/ 1517 w 1589"/>
                <a:gd name="T1" fmla="*/ 0 h 3060"/>
                <a:gd name="T2" fmla="*/ 1589 w 1589"/>
                <a:gd name="T3" fmla="*/ 18 h 3060"/>
                <a:gd name="T4" fmla="*/ 1377 w 1589"/>
                <a:gd name="T5" fmla="*/ 400 h 3060"/>
                <a:gd name="T6" fmla="*/ 1318 w 1589"/>
                <a:gd name="T7" fmla="*/ 1479 h 3060"/>
                <a:gd name="T8" fmla="*/ 1178 w 1589"/>
                <a:gd name="T9" fmla="*/ 1682 h 3060"/>
                <a:gd name="T10" fmla="*/ 411 w 1589"/>
                <a:gd name="T11" fmla="*/ 400 h 3060"/>
                <a:gd name="T12" fmla="*/ 411 w 1589"/>
                <a:gd name="T13" fmla="*/ 2517 h 3060"/>
                <a:gd name="T14" fmla="*/ 414 w 1589"/>
                <a:gd name="T15" fmla="*/ 2539 h 3060"/>
                <a:gd name="T16" fmla="*/ 420 w 1589"/>
                <a:gd name="T17" fmla="*/ 2575 h 3060"/>
                <a:gd name="T18" fmla="*/ 435 w 1589"/>
                <a:gd name="T19" fmla="*/ 2622 h 3060"/>
                <a:gd name="T20" fmla="*/ 459 w 1589"/>
                <a:gd name="T21" fmla="*/ 2674 h 3060"/>
                <a:gd name="T22" fmla="*/ 494 w 1589"/>
                <a:gd name="T23" fmla="*/ 2729 h 3060"/>
                <a:gd name="T24" fmla="*/ 545 w 1589"/>
                <a:gd name="T25" fmla="*/ 2779 h 3060"/>
                <a:gd name="T26" fmla="*/ 615 w 1589"/>
                <a:gd name="T27" fmla="*/ 2822 h 3060"/>
                <a:gd name="T28" fmla="*/ 704 w 1589"/>
                <a:gd name="T29" fmla="*/ 2853 h 3060"/>
                <a:gd name="T30" fmla="*/ 735 w 1589"/>
                <a:gd name="T31" fmla="*/ 2918 h 3060"/>
                <a:gd name="T32" fmla="*/ 787 w 1589"/>
                <a:gd name="T33" fmla="*/ 2986 h 3060"/>
                <a:gd name="T34" fmla="*/ 847 w 1589"/>
                <a:gd name="T35" fmla="*/ 3036 h 3060"/>
                <a:gd name="T36" fmla="*/ 856 w 1589"/>
                <a:gd name="T37" fmla="*/ 3059 h 3060"/>
                <a:gd name="T38" fmla="*/ 763 w 1589"/>
                <a:gd name="T39" fmla="*/ 3058 h 3060"/>
                <a:gd name="T40" fmla="*/ 644 w 1589"/>
                <a:gd name="T41" fmla="*/ 3040 h 3060"/>
                <a:gd name="T42" fmla="*/ 543 w 1589"/>
                <a:gd name="T43" fmla="*/ 3005 h 3060"/>
                <a:gd name="T44" fmla="*/ 459 w 1589"/>
                <a:gd name="T45" fmla="*/ 2958 h 3060"/>
                <a:gd name="T46" fmla="*/ 389 w 1589"/>
                <a:gd name="T47" fmla="*/ 2903 h 3060"/>
                <a:gd name="T48" fmla="*/ 332 w 1589"/>
                <a:gd name="T49" fmla="*/ 2841 h 3060"/>
                <a:gd name="T50" fmla="*/ 289 w 1589"/>
                <a:gd name="T51" fmla="*/ 2774 h 3060"/>
                <a:gd name="T52" fmla="*/ 256 w 1589"/>
                <a:gd name="T53" fmla="*/ 2708 h 3060"/>
                <a:gd name="T54" fmla="*/ 233 w 1589"/>
                <a:gd name="T55" fmla="*/ 2643 h 3060"/>
                <a:gd name="T56" fmla="*/ 220 w 1589"/>
                <a:gd name="T57" fmla="*/ 2585 h 3060"/>
                <a:gd name="T58" fmla="*/ 213 w 1589"/>
                <a:gd name="T59" fmla="*/ 2535 h 3060"/>
                <a:gd name="T60" fmla="*/ 213 w 1589"/>
                <a:gd name="T61" fmla="*/ 400 h 3060"/>
                <a:gd name="T62" fmla="*/ 0 w 1589"/>
                <a:gd name="T63" fmla="*/ 0 h 3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89" h="3060">
                  <a:moveTo>
                    <a:pt x="0" y="0"/>
                  </a:moveTo>
                  <a:lnTo>
                    <a:pt x="1517" y="0"/>
                  </a:lnTo>
                  <a:lnTo>
                    <a:pt x="1517" y="18"/>
                  </a:lnTo>
                  <a:lnTo>
                    <a:pt x="1589" y="18"/>
                  </a:lnTo>
                  <a:lnTo>
                    <a:pt x="1589" y="400"/>
                  </a:lnTo>
                  <a:lnTo>
                    <a:pt x="1377" y="400"/>
                  </a:lnTo>
                  <a:lnTo>
                    <a:pt x="1377" y="1399"/>
                  </a:lnTo>
                  <a:lnTo>
                    <a:pt x="1318" y="1479"/>
                  </a:lnTo>
                  <a:lnTo>
                    <a:pt x="1258" y="1563"/>
                  </a:lnTo>
                  <a:lnTo>
                    <a:pt x="1178" y="1682"/>
                  </a:lnTo>
                  <a:lnTo>
                    <a:pt x="1178" y="400"/>
                  </a:lnTo>
                  <a:lnTo>
                    <a:pt x="411" y="400"/>
                  </a:lnTo>
                  <a:lnTo>
                    <a:pt x="411" y="2514"/>
                  </a:lnTo>
                  <a:lnTo>
                    <a:pt x="411" y="2517"/>
                  </a:lnTo>
                  <a:lnTo>
                    <a:pt x="411" y="2526"/>
                  </a:lnTo>
                  <a:lnTo>
                    <a:pt x="414" y="2539"/>
                  </a:lnTo>
                  <a:lnTo>
                    <a:pt x="416" y="2554"/>
                  </a:lnTo>
                  <a:lnTo>
                    <a:pt x="420" y="2575"/>
                  </a:lnTo>
                  <a:lnTo>
                    <a:pt x="426" y="2597"/>
                  </a:lnTo>
                  <a:lnTo>
                    <a:pt x="435" y="2622"/>
                  </a:lnTo>
                  <a:lnTo>
                    <a:pt x="445" y="2647"/>
                  </a:lnTo>
                  <a:lnTo>
                    <a:pt x="459" y="2674"/>
                  </a:lnTo>
                  <a:lnTo>
                    <a:pt x="474" y="2702"/>
                  </a:lnTo>
                  <a:lnTo>
                    <a:pt x="494" y="2729"/>
                  </a:lnTo>
                  <a:lnTo>
                    <a:pt x="518" y="2754"/>
                  </a:lnTo>
                  <a:lnTo>
                    <a:pt x="545" y="2779"/>
                  </a:lnTo>
                  <a:lnTo>
                    <a:pt x="578" y="2802"/>
                  </a:lnTo>
                  <a:lnTo>
                    <a:pt x="615" y="2822"/>
                  </a:lnTo>
                  <a:lnTo>
                    <a:pt x="657" y="2840"/>
                  </a:lnTo>
                  <a:lnTo>
                    <a:pt x="704" y="2853"/>
                  </a:lnTo>
                  <a:lnTo>
                    <a:pt x="718" y="2886"/>
                  </a:lnTo>
                  <a:lnTo>
                    <a:pt x="735" y="2918"/>
                  </a:lnTo>
                  <a:lnTo>
                    <a:pt x="759" y="2953"/>
                  </a:lnTo>
                  <a:lnTo>
                    <a:pt x="787" y="2986"/>
                  </a:lnTo>
                  <a:lnTo>
                    <a:pt x="816" y="3013"/>
                  </a:lnTo>
                  <a:lnTo>
                    <a:pt x="847" y="3036"/>
                  </a:lnTo>
                  <a:lnTo>
                    <a:pt x="881" y="3055"/>
                  </a:lnTo>
                  <a:lnTo>
                    <a:pt x="856" y="3059"/>
                  </a:lnTo>
                  <a:lnTo>
                    <a:pt x="829" y="3060"/>
                  </a:lnTo>
                  <a:lnTo>
                    <a:pt x="763" y="3058"/>
                  </a:lnTo>
                  <a:lnTo>
                    <a:pt x="701" y="3050"/>
                  </a:lnTo>
                  <a:lnTo>
                    <a:pt x="644" y="3040"/>
                  </a:lnTo>
                  <a:lnTo>
                    <a:pt x="592" y="3024"/>
                  </a:lnTo>
                  <a:lnTo>
                    <a:pt x="543" y="3005"/>
                  </a:lnTo>
                  <a:lnTo>
                    <a:pt x="499" y="2983"/>
                  </a:lnTo>
                  <a:lnTo>
                    <a:pt x="459" y="2958"/>
                  </a:lnTo>
                  <a:lnTo>
                    <a:pt x="422" y="2931"/>
                  </a:lnTo>
                  <a:lnTo>
                    <a:pt x="389" y="2903"/>
                  </a:lnTo>
                  <a:lnTo>
                    <a:pt x="358" y="2872"/>
                  </a:lnTo>
                  <a:lnTo>
                    <a:pt x="332" y="2841"/>
                  </a:lnTo>
                  <a:lnTo>
                    <a:pt x="308" y="2807"/>
                  </a:lnTo>
                  <a:lnTo>
                    <a:pt x="289" y="2774"/>
                  </a:lnTo>
                  <a:lnTo>
                    <a:pt x="271" y="2740"/>
                  </a:lnTo>
                  <a:lnTo>
                    <a:pt x="256" y="2708"/>
                  </a:lnTo>
                  <a:lnTo>
                    <a:pt x="244" y="2676"/>
                  </a:lnTo>
                  <a:lnTo>
                    <a:pt x="233" y="2643"/>
                  </a:lnTo>
                  <a:lnTo>
                    <a:pt x="225" y="2614"/>
                  </a:lnTo>
                  <a:lnTo>
                    <a:pt x="220" y="2585"/>
                  </a:lnTo>
                  <a:lnTo>
                    <a:pt x="216" y="2560"/>
                  </a:lnTo>
                  <a:lnTo>
                    <a:pt x="213" y="2535"/>
                  </a:lnTo>
                  <a:lnTo>
                    <a:pt x="213" y="2514"/>
                  </a:lnTo>
                  <a:lnTo>
                    <a:pt x="213" y="400"/>
                  </a:lnTo>
                  <a:lnTo>
                    <a:pt x="0" y="40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51">
              <a:extLst>
                <a:ext uri="{FF2B5EF4-FFF2-40B4-BE49-F238E27FC236}">
                  <a16:creationId xmlns:a16="http://schemas.microsoft.com/office/drawing/2014/main" id="{FDF9C284-03F6-4A7A-882C-2B7CB89698D0}"/>
                </a:ext>
              </a:extLst>
            </p:cNvPr>
            <p:cNvSpPr>
              <a:spLocks/>
            </p:cNvSpPr>
            <p:nvPr/>
          </p:nvSpPr>
          <p:spPr bwMode="auto">
            <a:xfrm>
              <a:off x="1769" y="3188"/>
              <a:ext cx="109" cy="313"/>
            </a:xfrm>
            <a:custGeom>
              <a:avLst/>
              <a:gdLst>
                <a:gd name="T0" fmla="*/ 0 w 437"/>
                <a:gd name="T1" fmla="*/ 0 h 1253"/>
                <a:gd name="T2" fmla="*/ 437 w 437"/>
                <a:gd name="T3" fmla="*/ 0 h 1253"/>
                <a:gd name="T4" fmla="*/ 437 w 437"/>
                <a:gd name="T5" fmla="*/ 501 h 1253"/>
                <a:gd name="T6" fmla="*/ 402 w 437"/>
                <a:gd name="T7" fmla="*/ 559 h 1253"/>
                <a:gd name="T8" fmla="*/ 367 w 437"/>
                <a:gd name="T9" fmla="*/ 616 h 1253"/>
                <a:gd name="T10" fmla="*/ 334 w 437"/>
                <a:gd name="T11" fmla="*/ 670 h 1253"/>
                <a:gd name="T12" fmla="*/ 304 w 437"/>
                <a:gd name="T13" fmla="*/ 722 h 1253"/>
                <a:gd name="T14" fmla="*/ 275 w 437"/>
                <a:gd name="T15" fmla="*/ 771 h 1253"/>
                <a:gd name="T16" fmla="*/ 249 w 437"/>
                <a:gd name="T17" fmla="*/ 818 h 1253"/>
                <a:gd name="T18" fmla="*/ 225 w 437"/>
                <a:gd name="T19" fmla="*/ 859 h 1253"/>
                <a:gd name="T20" fmla="*/ 204 w 437"/>
                <a:gd name="T21" fmla="*/ 896 h 1253"/>
                <a:gd name="T22" fmla="*/ 186 w 437"/>
                <a:gd name="T23" fmla="*/ 927 h 1253"/>
                <a:gd name="T24" fmla="*/ 162 w 437"/>
                <a:gd name="T25" fmla="*/ 967 h 1253"/>
                <a:gd name="T26" fmla="*/ 139 w 437"/>
                <a:gd name="T27" fmla="*/ 1011 h 1253"/>
                <a:gd name="T28" fmla="*/ 122 w 437"/>
                <a:gd name="T29" fmla="*/ 1058 h 1253"/>
                <a:gd name="T30" fmla="*/ 109 w 437"/>
                <a:gd name="T31" fmla="*/ 1104 h 1253"/>
                <a:gd name="T32" fmla="*/ 100 w 437"/>
                <a:gd name="T33" fmla="*/ 1153 h 1253"/>
                <a:gd name="T34" fmla="*/ 96 w 437"/>
                <a:gd name="T35" fmla="*/ 1203 h 1253"/>
                <a:gd name="T36" fmla="*/ 96 w 437"/>
                <a:gd name="T37" fmla="*/ 1253 h 1253"/>
                <a:gd name="T38" fmla="*/ 68 w 437"/>
                <a:gd name="T39" fmla="*/ 1232 h 1253"/>
                <a:gd name="T40" fmla="*/ 47 w 437"/>
                <a:gd name="T41" fmla="*/ 1209 h 1253"/>
                <a:gd name="T42" fmla="*/ 30 w 437"/>
                <a:gd name="T43" fmla="*/ 1184 h 1253"/>
                <a:gd name="T44" fmla="*/ 18 w 437"/>
                <a:gd name="T45" fmla="*/ 1160 h 1253"/>
                <a:gd name="T46" fmla="*/ 9 w 437"/>
                <a:gd name="T47" fmla="*/ 1136 h 1253"/>
                <a:gd name="T48" fmla="*/ 4 w 437"/>
                <a:gd name="T49" fmla="*/ 1116 h 1253"/>
                <a:gd name="T50" fmla="*/ 1 w 437"/>
                <a:gd name="T51" fmla="*/ 1098 h 1253"/>
                <a:gd name="T52" fmla="*/ 0 w 437"/>
                <a:gd name="T53" fmla="*/ 1086 h 1253"/>
                <a:gd name="T54" fmla="*/ 0 w 437"/>
                <a:gd name="T55"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7" h="1253">
                  <a:moveTo>
                    <a:pt x="0" y="0"/>
                  </a:moveTo>
                  <a:lnTo>
                    <a:pt x="437" y="0"/>
                  </a:lnTo>
                  <a:lnTo>
                    <a:pt x="437" y="501"/>
                  </a:lnTo>
                  <a:lnTo>
                    <a:pt x="402" y="559"/>
                  </a:lnTo>
                  <a:lnTo>
                    <a:pt x="367" y="616"/>
                  </a:lnTo>
                  <a:lnTo>
                    <a:pt x="334" y="670"/>
                  </a:lnTo>
                  <a:lnTo>
                    <a:pt x="304" y="722"/>
                  </a:lnTo>
                  <a:lnTo>
                    <a:pt x="275" y="771"/>
                  </a:lnTo>
                  <a:lnTo>
                    <a:pt x="249" y="818"/>
                  </a:lnTo>
                  <a:lnTo>
                    <a:pt x="225" y="859"/>
                  </a:lnTo>
                  <a:lnTo>
                    <a:pt x="204" y="896"/>
                  </a:lnTo>
                  <a:lnTo>
                    <a:pt x="186" y="927"/>
                  </a:lnTo>
                  <a:lnTo>
                    <a:pt x="162" y="967"/>
                  </a:lnTo>
                  <a:lnTo>
                    <a:pt x="139" y="1011"/>
                  </a:lnTo>
                  <a:lnTo>
                    <a:pt x="122" y="1058"/>
                  </a:lnTo>
                  <a:lnTo>
                    <a:pt x="109" y="1104"/>
                  </a:lnTo>
                  <a:lnTo>
                    <a:pt x="100" y="1153"/>
                  </a:lnTo>
                  <a:lnTo>
                    <a:pt x="96" y="1203"/>
                  </a:lnTo>
                  <a:lnTo>
                    <a:pt x="96" y="1253"/>
                  </a:lnTo>
                  <a:lnTo>
                    <a:pt x="68" y="1232"/>
                  </a:lnTo>
                  <a:lnTo>
                    <a:pt x="47" y="1209"/>
                  </a:lnTo>
                  <a:lnTo>
                    <a:pt x="30" y="1184"/>
                  </a:lnTo>
                  <a:lnTo>
                    <a:pt x="18" y="1160"/>
                  </a:lnTo>
                  <a:lnTo>
                    <a:pt x="9" y="1136"/>
                  </a:lnTo>
                  <a:lnTo>
                    <a:pt x="4" y="1116"/>
                  </a:lnTo>
                  <a:lnTo>
                    <a:pt x="1" y="1098"/>
                  </a:lnTo>
                  <a:lnTo>
                    <a:pt x="0" y="108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7" name="Shape">
            <a:extLst>
              <a:ext uri="{FF2B5EF4-FFF2-40B4-BE49-F238E27FC236}">
                <a16:creationId xmlns:a16="http://schemas.microsoft.com/office/drawing/2014/main" id="{4F6E8AE7-EF20-4451-A320-B8BDC1219167}"/>
              </a:ext>
            </a:extLst>
          </p:cNvPr>
          <p:cNvSpPr/>
          <p:nvPr/>
        </p:nvSpPr>
        <p:spPr>
          <a:xfrm>
            <a:off x="694425" y="4701865"/>
            <a:ext cx="468000" cy="468000"/>
          </a:xfrm>
          <a:custGeom>
            <a:avLst/>
            <a:gdLst/>
            <a:ahLst/>
            <a:cxnLst>
              <a:cxn ang="0">
                <a:pos x="wd2" y="hd2"/>
              </a:cxn>
              <a:cxn ang="5400000">
                <a:pos x="wd2" y="hd2"/>
              </a:cxn>
              <a:cxn ang="10800000">
                <a:pos x="wd2" y="hd2"/>
              </a:cxn>
              <a:cxn ang="16200000">
                <a:pos x="wd2" y="hd2"/>
              </a:cxn>
            </a:cxnLst>
            <a:rect l="0" t="0" r="r" b="b"/>
            <a:pathLst>
              <a:path w="21600" h="21600" extrusionOk="0">
                <a:moveTo>
                  <a:pt x="439" y="0"/>
                </a:moveTo>
                <a:cubicBezTo>
                  <a:pt x="196" y="0"/>
                  <a:pt x="0" y="238"/>
                  <a:pt x="0" y="534"/>
                </a:cubicBezTo>
                <a:lnTo>
                  <a:pt x="0" y="21066"/>
                </a:lnTo>
                <a:cubicBezTo>
                  <a:pt x="0" y="21362"/>
                  <a:pt x="196" y="21600"/>
                  <a:pt x="439" y="21600"/>
                </a:cubicBezTo>
                <a:lnTo>
                  <a:pt x="21161" y="21600"/>
                </a:lnTo>
                <a:cubicBezTo>
                  <a:pt x="21404" y="21600"/>
                  <a:pt x="21600" y="21362"/>
                  <a:pt x="21600" y="21066"/>
                </a:cubicBezTo>
                <a:lnTo>
                  <a:pt x="21600" y="534"/>
                </a:lnTo>
                <a:cubicBezTo>
                  <a:pt x="21600" y="238"/>
                  <a:pt x="21404" y="0"/>
                  <a:pt x="21161" y="0"/>
                </a:cubicBezTo>
                <a:lnTo>
                  <a:pt x="439" y="0"/>
                </a:lnTo>
                <a:close/>
                <a:moveTo>
                  <a:pt x="883" y="1073"/>
                </a:moveTo>
                <a:cubicBezTo>
                  <a:pt x="883" y="1073"/>
                  <a:pt x="20722" y="1073"/>
                  <a:pt x="20722" y="1073"/>
                </a:cubicBezTo>
                <a:lnTo>
                  <a:pt x="20722" y="4299"/>
                </a:lnTo>
                <a:lnTo>
                  <a:pt x="883" y="4299"/>
                </a:lnTo>
                <a:lnTo>
                  <a:pt x="883" y="1073"/>
                </a:lnTo>
                <a:close/>
                <a:moveTo>
                  <a:pt x="3313" y="2135"/>
                </a:moveTo>
                <a:cubicBezTo>
                  <a:pt x="3070" y="2135"/>
                  <a:pt x="2874" y="2372"/>
                  <a:pt x="2874" y="2668"/>
                </a:cubicBezTo>
                <a:cubicBezTo>
                  <a:pt x="2874" y="2964"/>
                  <a:pt x="3070" y="3208"/>
                  <a:pt x="3313" y="3208"/>
                </a:cubicBezTo>
                <a:lnTo>
                  <a:pt x="3533" y="3208"/>
                </a:lnTo>
                <a:cubicBezTo>
                  <a:pt x="3776" y="3208"/>
                  <a:pt x="3972" y="2964"/>
                  <a:pt x="3972" y="2668"/>
                </a:cubicBezTo>
                <a:cubicBezTo>
                  <a:pt x="3972" y="2372"/>
                  <a:pt x="3776" y="2135"/>
                  <a:pt x="3533" y="2135"/>
                </a:cubicBezTo>
                <a:lnTo>
                  <a:pt x="3313" y="2135"/>
                </a:lnTo>
                <a:close/>
                <a:moveTo>
                  <a:pt x="5229" y="2135"/>
                </a:moveTo>
                <a:cubicBezTo>
                  <a:pt x="4986" y="2135"/>
                  <a:pt x="4790" y="2372"/>
                  <a:pt x="4790" y="2668"/>
                </a:cubicBezTo>
                <a:cubicBezTo>
                  <a:pt x="4790" y="2964"/>
                  <a:pt x="4986" y="3208"/>
                  <a:pt x="5229" y="3208"/>
                </a:cubicBezTo>
                <a:lnTo>
                  <a:pt x="5449" y="3208"/>
                </a:lnTo>
                <a:cubicBezTo>
                  <a:pt x="5692" y="3208"/>
                  <a:pt x="5888" y="2964"/>
                  <a:pt x="5888" y="2668"/>
                </a:cubicBezTo>
                <a:cubicBezTo>
                  <a:pt x="5888" y="2372"/>
                  <a:pt x="5692" y="2135"/>
                  <a:pt x="5449" y="2135"/>
                </a:cubicBezTo>
                <a:lnTo>
                  <a:pt x="5229" y="2135"/>
                </a:lnTo>
                <a:close/>
                <a:moveTo>
                  <a:pt x="6985" y="2135"/>
                </a:moveTo>
                <a:cubicBezTo>
                  <a:pt x="6742" y="2135"/>
                  <a:pt x="6546" y="2372"/>
                  <a:pt x="6546" y="2668"/>
                </a:cubicBezTo>
                <a:cubicBezTo>
                  <a:pt x="6546" y="2964"/>
                  <a:pt x="6742" y="3208"/>
                  <a:pt x="6985" y="3208"/>
                </a:cubicBezTo>
                <a:lnTo>
                  <a:pt x="7205" y="3208"/>
                </a:lnTo>
                <a:cubicBezTo>
                  <a:pt x="7449" y="3208"/>
                  <a:pt x="7644" y="2964"/>
                  <a:pt x="7644" y="2668"/>
                </a:cubicBezTo>
                <a:cubicBezTo>
                  <a:pt x="7644" y="2372"/>
                  <a:pt x="7449" y="2135"/>
                  <a:pt x="7205" y="2135"/>
                </a:cubicBezTo>
                <a:lnTo>
                  <a:pt x="6985" y="2135"/>
                </a:lnTo>
                <a:close/>
                <a:moveTo>
                  <a:pt x="883" y="5373"/>
                </a:moveTo>
                <a:lnTo>
                  <a:pt x="20722" y="5373"/>
                </a:lnTo>
                <a:lnTo>
                  <a:pt x="20722" y="20533"/>
                </a:lnTo>
                <a:cubicBezTo>
                  <a:pt x="20722" y="20533"/>
                  <a:pt x="883" y="20533"/>
                  <a:pt x="883" y="20533"/>
                </a:cubicBezTo>
                <a:lnTo>
                  <a:pt x="883" y="5373"/>
                </a:lnTo>
                <a:close/>
                <a:moveTo>
                  <a:pt x="3313" y="8150"/>
                </a:moveTo>
                <a:cubicBezTo>
                  <a:pt x="3070" y="8150"/>
                  <a:pt x="2874" y="8388"/>
                  <a:pt x="2874" y="8684"/>
                </a:cubicBezTo>
                <a:lnTo>
                  <a:pt x="2874" y="13025"/>
                </a:lnTo>
                <a:cubicBezTo>
                  <a:pt x="2874" y="13321"/>
                  <a:pt x="3070" y="13559"/>
                  <a:pt x="3313" y="13559"/>
                </a:cubicBezTo>
                <a:lnTo>
                  <a:pt x="6841" y="13559"/>
                </a:lnTo>
                <a:cubicBezTo>
                  <a:pt x="7084" y="13559"/>
                  <a:pt x="7280" y="13321"/>
                  <a:pt x="7280" y="13025"/>
                </a:cubicBezTo>
                <a:lnTo>
                  <a:pt x="7280" y="8684"/>
                </a:lnTo>
                <a:cubicBezTo>
                  <a:pt x="7280" y="8388"/>
                  <a:pt x="7084" y="8150"/>
                  <a:pt x="6841" y="8150"/>
                </a:cubicBezTo>
                <a:lnTo>
                  <a:pt x="3313" y="8150"/>
                </a:lnTo>
                <a:close/>
                <a:moveTo>
                  <a:pt x="9061" y="8150"/>
                </a:moveTo>
                <a:cubicBezTo>
                  <a:pt x="8817" y="8150"/>
                  <a:pt x="8622" y="8388"/>
                  <a:pt x="8622" y="8684"/>
                </a:cubicBezTo>
                <a:lnTo>
                  <a:pt x="8622" y="13025"/>
                </a:lnTo>
                <a:cubicBezTo>
                  <a:pt x="8622" y="13321"/>
                  <a:pt x="8817" y="13559"/>
                  <a:pt x="9061" y="13559"/>
                </a:cubicBezTo>
                <a:lnTo>
                  <a:pt x="12589" y="13559"/>
                </a:lnTo>
                <a:cubicBezTo>
                  <a:pt x="12832" y="13559"/>
                  <a:pt x="13028" y="13321"/>
                  <a:pt x="13028" y="13025"/>
                </a:cubicBezTo>
                <a:lnTo>
                  <a:pt x="13028" y="8684"/>
                </a:lnTo>
                <a:cubicBezTo>
                  <a:pt x="13028" y="8388"/>
                  <a:pt x="12832" y="8150"/>
                  <a:pt x="12589" y="8150"/>
                </a:cubicBezTo>
                <a:lnTo>
                  <a:pt x="9061" y="8150"/>
                </a:lnTo>
                <a:close/>
                <a:moveTo>
                  <a:pt x="14649" y="8150"/>
                </a:moveTo>
                <a:cubicBezTo>
                  <a:pt x="14406" y="8150"/>
                  <a:pt x="14210" y="8388"/>
                  <a:pt x="14210" y="8684"/>
                </a:cubicBezTo>
                <a:lnTo>
                  <a:pt x="14210" y="13025"/>
                </a:lnTo>
                <a:cubicBezTo>
                  <a:pt x="14210" y="13321"/>
                  <a:pt x="14406" y="13559"/>
                  <a:pt x="14649" y="13559"/>
                </a:cubicBezTo>
                <a:lnTo>
                  <a:pt x="18177" y="13559"/>
                </a:lnTo>
                <a:cubicBezTo>
                  <a:pt x="18420" y="13559"/>
                  <a:pt x="18616" y="13321"/>
                  <a:pt x="18616" y="13025"/>
                </a:cubicBezTo>
                <a:lnTo>
                  <a:pt x="18616" y="8684"/>
                </a:lnTo>
                <a:cubicBezTo>
                  <a:pt x="18616" y="8388"/>
                  <a:pt x="18420" y="8150"/>
                  <a:pt x="18177" y="8150"/>
                </a:cubicBezTo>
                <a:lnTo>
                  <a:pt x="14649" y="8150"/>
                </a:lnTo>
                <a:close/>
                <a:moveTo>
                  <a:pt x="3757" y="9223"/>
                </a:moveTo>
                <a:lnTo>
                  <a:pt x="6402" y="9223"/>
                </a:lnTo>
                <a:cubicBezTo>
                  <a:pt x="6402" y="9223"/>
                  <a:pt x="6402" y="12492"/>
                  <a:pt x="6402" y="12492"/>
                </a:cubicBezTo>
                <a:lnTo>
                  <a:pt x="3757" y="12492"/>
                </a:lnTo>
                <a:lnTo>
                  <a:pt x="3757" y="9223"/>
                </a:lnTo>
                <a:close/>
                <a:moveTo>
                  <a:pt x="9505" y="9223"/>
                </a:moveTo>
                <a:lnTo>
                  <a:pt x="12145" y="9223"/>
                </a:lnTo>
                <a:lnTo>
                  <a:pt x="12145" y="12492"/>
                </a:lnTo>
                <a:lnTo>
                  <a:pt x="9505" y="12492"/>
                </a:lnTo>
                <a:cubicBezTo>
                  <a:pt x="9505" y="12492"/>
                  <a:pt x="9505" y="9223"/>
                  <a:pt x="9505" y="9223"/>
                </a:cubicBezTo>
                <a:close/>
                <a:moveTo>
                  <a:pt x="15094" y="9223"/>
                </a:moveTo>
                <a:lnTo>
                  <a:pt x="17738" y="9223"/>
                </a:lnTo>
                <a:lnTo>
                  <a:pt x="17738" y="12492"/>
                </a:lnTo>
                <a:lnTo>
                  <a:pt x="15094" y="12492"/>
                </a:lnTo>
                <a:cubicBezTo>
                  <a:pt x="15094" y="12492"/>
                  <a:pt x="15094" y="9223"/>
                  <a:pt x="15094" y="9223"/>
                </a:cubicBezTo>
                <a:close/>
                <a:moveTo>
                  <a:pt x="3313" y="14942"/>
                </a:moveTo>
                <a:cubicBezTo>
                  <a:pt x="3070" y="14942"/>
                  <a:pt x="2874" y="15179"/>
                  <a:pt x="2874" y="15475"/>
                </a:cubicBezTo>
                <a:cubicBezTo>
                  <a:pt x="2874" y="15771"/>
                  <a:pt x="3070" y="16015"/>
                  <a:pt x="3313" y="16015"/>
                </a:cubicBezTo>
                <a:lnTo>
                  <a:pt x="6841" y="16015"/>
                </a:lnTo>
                <a:cubicBezTo>
                  <a:pt x="7084" y="16015"/>
                  <a:pt x="7280" y="15771"/>
                  <a:pt x="7280" y="15475"/>
                </a:cubicBezTo>
                <a:cubicBezTo>
                  <a:pt x="7280" y="15180"/>
                  <a:pt x="7084" y="14942"/>
                  <a:pt x="6841" y="14942"/>
                </a:cubicBezTo>
                <a:lnTo>
                  <a:pt x="3313" y="14942"/>
                </a:lnTo>
                <a:close/>
                <a:moveTo>
                  <a:pt x="9061" y="14942"/>
                </a:moveTo>
                <a:cubicBezTo>
                  <a:pt x="8818" y="14942"/>
                  <a:pt x="8622" y="15179"/>
                  <a:pt x="8622" y="15475"/>
                </a:cubicBezTo>
                <a:cubicBezTo>
                  <a:pt x="8622" y="15771"/>
                  <a:pt x="8818" y="16015"/>
                  <a:pt x="9061" y="16015"/>
                </a:cubicBezTo>
                <a:lnTo>
                  <a:pt x="12589" y="16015"/>
                </a:lnTo>
                <a:cubicBezTo>
                  <a:pt x="12832" y="16015"/>
                  <a:pt x="13028" y="15771"/>
                  <a:pt x="13028" y="15475"/>
                </a:cubicBezTo>
                <a:cubicBezTo>
                  <a:pt x="13028" y="15180"/>
                  <a:pt x="12832" y="14942"/>
                  <a:pt x="12589" y="14942"/>
                </a:cubicBezTo>
                <a:lnTo>
                  <a:pt x="9061" y="14942"/>
                </a:lnTo>
                <a:close/>
                <a:moveTo>
                  <a:pt x="14649" y="14942"/>
                </a:moveTo>
                <a:cubicBezTo>
                  <a:pt x="14406" y="14942"/>
                  <a:pt x="14210" y="15179"/>
                  <a:pt x="14210" y="15475"/>
                </a:cubicBezTo>
                <a:cubicBezTo>
                  <a:pt x="14210" y="15771"/>
                  <a:pt x="14406" y="16015"/>
                  <a:pt x="14649" y="16015"/>
                </a:cubicBezTo>
                <a:lnTo>
                  <a:pt x="18177" y="16015"/>
                </a:lnTo>
                <a:cubicBezTo>
                  <a:pt x="18421" y="16015"/>
                  <a:pt x="18616" y="15771"/>
                  <a:pt x="18616" y="15475"/>
                </a:cubicBezTo>
                <a:cubicBezTo>
                  <a:pt x="18616" y="15180"/>
                  <a:pt x="18421" y="14942"/>
                  <a:pt x="18177" y="14942"/>
                </a:cubicBezTo>
                <a:lnTo>
                  <a:pt x="14649" y="14942"/>
                </a:lnTo>
                <a:close/>
                <a:moveTo>
                  <a:pt x="3313" y="16882"/>
                </a:moveTo>
                <a:cubicBezTo>
                  <a:pt x="3070" y="16882"/>
                  <a:pt x="2874" y="17120"/>
                  <a:pt x="2874" y="17416"/>
                </a:cubicBezTo>
                <a:cubicBezTo>
                  <a:pt x="2874" y="17712"/>
                  <a:pt x="3070" y="17956"/>
                  <a:pt x="3313" y="17956"/>
                </a:cubicBezTo>
                <a:lnTo>
                  <a:pt x="6841" y="17956"/>
                </a:lnTo>
                <a:cubicBezTo>
                  <a:pt x="7084" y="17956"/>
                  <a:pt x="7280" y="17712"/>
                  <a:pt x="7280" y="17416"/>
                </a:cubicBezTo>
                <a:cubicBezTo>
                  <a:pt x="7280" y="17120"/>
                  <a:pt x="7084" y="16882"/>
                  <a:pt x="6841" y="16882"/>
                </a:cubicBezTo>
                <a:lnTo>
                  <a:pt x="3313" y="16882"/>
                </a:lnTo>
                <a:close/>
                <a:moveTo>
                  <a:pt x="9061" y="16882"/>
                </a:moveTo>
                <a:cubicBezTo>
                  <a:pt x="8818" y="16882"/>
                  <a:pt x="8622" y="17120"/>
                  <a:pt x="8622" y="17416"/>
                </a:cubicBezTo>
                <a:cubicBezTo>
                  <a:pt x="8622" y="17712"/>
                  <a:pt x="8818" y="17956"/>
                  <a:pt x="9061" y="17956"/>
                </a:cubicBezTo>
                <a:lnTo>
                  <a:pt x="12589" y="17956"/>
                </a:lnTo>
                <a:cubicBezTo>
                  <a:pt x="12832" y="17956"/>
                  <a:pt x="13028" y="17712"/>
                  <a:pt x="13028" y="17416"/>
                </a:cubicBezTo>
                <a:cubicBezTo>
                  <a:pt x="13028" y="17120"/>
                  <a:pt x="12832" y="16882"/>
                  <a:pt x="12589" y="16882"/>
                </a:cubicBezTo>
                <a:lnTo>
                  <a:pt x="9061" y="16882"/>
                </a:lnTo>
                <a:close/>
                <a:moveTo>
                  <a:pt x="14649" y="16882"/>
                </a:moveTo>
                <a:cubicBezTo>
                  <a:pt x="14406" y="16882"/>
                  <a:pt x="14210" y="17120"/>
                  <a:pt x="14210" y="17416"/>
                </a:cubicBezTo>
                <a:cubicBezTo>
                  <a:pt x="14210" y="17712"/>
                  <a:pt x="14406" y="17956"/>
                  <a:pt x="14649" y="17956"/>
                </a:cubicBezTo>
                <a:lnTo>
                  <a:pt x="18177" y="17956"/>
                </a:lnTo>
                <a:cubicBezTo>
                  <a:pt x="18421" y="17956"/>
                  <a:pt x="18616" y="17712"/>
                  <a:pt x="18616" y="17416"/>
                </a:cubicBezTo>
                <a:cubicBezTo>
                  <a:pt x="18616" y="17120"/>
                  <a:pt x="18421" y="16882"/>
                  <a:pt x="18177" y="16882"/>
                </a:cubicBezTo>
                <a:lnTo>
                  <a:pt x="14649" y="16882"/>
                </a:ln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grpSp>
        <p:nvGrpSpPr>
          <p:cNvPr id="81" name="Group 80">
            <a:extLst>
              <a:ext uri="{FF2B5EF4-FFF2-40B4-BE49-F238E27FC236}">
                <a16:creationId xmlns:a16="http://schemas.microsoft.com/office/drawing/2014/main" id="{4C7A30EC-76AF-44F6-9E40-96B2F00A680C}"/>
              </a:ext>
            </a:extLst>
          </p:cNvPr>
          <p:cNvGrpSpPr/>
          <p:nvPr/>
        </p:nvGrpSpPr>
        <p:grpSpPr>
          <a:xfrm>
            <a:off x="8306083" y="4792901"/>
            <a:ext cx="648000" cy="360000"/>
            <a:chOff x="-4954587" y="-469900"/>
            <a:chExt cx="4967288" cy="2901950"/>
          </a:xfrm>
          <a:solidFill>
            <a:schemeClr val="bg1"/>
          </a:solidFill>
        </p:grpSpPr>
        <p:sp>
          <p:nvSpPr>
            <p:cNvPr id="82" name="Freeform 14">
              <a:extLst>
                <a:ext uri="{FF2B5EF4-FFF2-40B4-BE49-F238E27FC236}">
                  <a16:creationId xmlns:a16="http://schemas.microsoft.com/office/drawing/2014/main" id="{8ED4F71F-0366-47C8-8C56-5CDBF0EEAE02}"/>
                </a:ext>
              </a:extLst>
            </p:cNvPr>
            <p:cNvSpPr>
              <a:spLocks noEditPoints="1"/>
            </p:cNvSpPr>
            <p:nvPr/>
          </p:nvSpPr>
          <p:spPr bwMode="auto">
            <a:xfrm>
              <a:off x="-4954587" y="-469900"/>
              <a:ext cx="1243013" cy="2073275"/>
            </a:xfrm>
            <a:custGeom>
              <a:avLst/>
              <a:gdLst>
                <a:gd name="T0" fmla="*/ 396 w 410"/>
                <a:gd name="T1" fmla="*/ 75 h 683"/>
                <a:gd name="T2" fmla="*/ 34 w 410"/>
                <a:gd name="T3" fmla="*/ 0 h 683"/>
                <a:gd name="T4" fmla="*/ 14 w 410"/>
                <a:gd name="T5" fmla="*/ 7 h 683"/>
                <a:gd name="T6" fmla="*/ 0 w 410"/>
                <a:gd name="T7" fmla="*/ 34 h 683"/>
                <a:gd name="T8" fmla="*/ 0 w 410"/>
                <a:gd name="T9" fmla="*/ 649 h 683"/>
                <a:gd name="T10" fmla="*/ 34 w 410"/>
                <a:gd name="T11" fmla="*/ 683 h 683"/>
                <a:gd name="T12" fmla="*/ 239 w 410"/>
                <a:gd name="T13" fmla="*/ 683 h 683"/>
                <a:gd name="T14" fmla="*/ 273 w 410"/>
                <a:gd name="T15" fmla="*/ 662 h 683"/>
                <a:gd name="T16" fmla="*/ 410 w 410"/>
                <a:gd name="T17" fmla="*/ 102 h 683"/>
                <a:gd name="T18" fmla="*/ 396 w 410"/>
                <a:gd name="T19" fmla="*/ 75 h 683"/>
                <a:gd name="T20" fmla="*/ 396 w 410"/>
                <a:gd name="T21" fmla="*/ 75 h 683"/>
                <a:gd name="T22" fmla="*/ 396 w 410"/>
                <a:gd name="T23" fmla="*/ 75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683">
                  <a:moveTo>
                    <a:pt x="396" y="75"/>
                  </a:moveTo>
                  <a:cubicBezTo>
                    <a:pt x="341" y="21"/>
                    <a:pt x="109" y="7"/>
                    <a:pt x="34" y="0"/>
                  </a:cubicBezTo>
                  <a:cubicBezTo>
                    <a:pt x="27" y="0"/>
                    <a:pt x="21" y="0"/>
                    <a:pt x="14" y="7"/>
                  </a:cubicBezTo>
                  <a:cubicBezTo>
                    <a:pt x="7" y="14"/>
                    <a:pt x="0" y="27"/>
                    <a:pt x="0" y="34"/>
                  </a:cubicBezTo>
                  <a:cubicBezTo>
                    <a:pt x="0" y="649"/>
                    <a:pt x="0" y="649"/>
                    <a:pt x="0" y="649"/>
                  </a:cubicBezTo>
                  <a:cubicBezTo>
                    <a:pt x="0" y="669"/>
                    <a:pt x="14" y="683"/>
                    <a:pt x="34" y="683"/>
                  </a:cubicBezTo>
                  <a:cubicBezTo>
                    <a:pt x="239" y="683"/>
                    <a:pt x="239" y="683"/>
                    <a:pt x="239" y="683"/>
                  </a:cubicBezTo>
                  <a:cubicBezTo>
                    <a:pt x="253" y="683"/>
                    <a:pt x="266" y="676"/>
                    <a:pt x="273" y="662"/>
                  </a:cubicBezTo>
                  <a:cubicBezTo>
                    <a:pt x="273" y="642"/>
                    <a:pt x="396" y="280"/>
                    <a:pt x="410" y="102"/>
                  </a:cubicBezTo>
                  <a:cubicBezTo>
                    <a:pt x="410" y="96"/>
                    <a:pt x="410" y="82"/>
                    <a:pt x="396" y="75"/>
                  </a:cubicBezTo>
                  <a:close/>
                  <a:moveTo>
                    <a:pt x="396" y="75"/>
                  </a:moveTo>
                  <a:cubicBezTo>
                    <a:pt x="396" y="75"/>
                    <a:pt x="396" y="75"/>
                    <a:pt x="396" y="7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83" name="Freeform 15">
              <a:extLst>
                <a:ext uri="{FF2B5EF4-FFF2-40B4-BE49-F238E27FC236}">
                  <a16:creationId xmlns:a16="http://schemas.microsoft.com/office/drawing/2014/main" id="{B75B148E-1611-47C8-9DBE-A6BF74A509F9}"/>
                </a:ext>
              </a:extLst>
            </p:cNvPr>
            <p:cNvSpPr>
              <a:spLocks noEditPoints="1"/>
            </p:cNvSpPr>
            <p:nvPr/>
          </p:nvSpPr>
          <p:spPr bwMode="auto">
            <a:xfrm>
              <a:off x="-3216275" y="-117475"/>
              <a:ext cx="2174875" cy="1677988"/>
            </a:xfrm>
            <a:custGeom>
              <a:avLst/>
              <a:gdLst>
                <a:gd name="T0" fmla="*/ 553 w 717"/>
                <a:gd name="T1" fmla="*/ 123 h 553"/>
                <a:gd name="T2" fmla="*/ 369 w 717"/>
                <a:gd name="T3" fmla="*/ 55 h 553"/>
                <a:gd name="T4" fmla="*/ 82 w 717"/>
                <a:gd name="T5" fmla="*/ 137 h 553"/>
                <a:gd name="T6" fmla="*/ 7 w 717"/>
                <a:gd name="T7" fmla="*/ 280 h 553"/>
                <a:gd name="T8" fmla="*/ 21 w 717"/>
                <a:gd name="T9" fmla="*/ 294 h 553"/>
                <a:gd name="T10" fmla="*/ 151 w 717"/>
                <a:gd name="T11" fmla="*/ 239 h 553"/>
                <a:gd name="T12" fmla="*/ 178 w 717"/>
                <a:gd name="T13" fmla="*/ 225 h 553"/>
                <a:gd name="T14" fmla="*/ 226 w 717"/>
                <a:gd name="T15" fmla="*/ 212 h 553"/>
                <a:gd name="T16" fmla="*/ 274 w 717"/>
                <a:gd name="T17" fmla="*/ 191 h 553"/>
                <a:gd name="T18" fmla="*/ 287 w 717"/>
                <a:gd name="T19" fmla="*/ 191 h 553"/>
                <a:gd name="T20" fmla="*/ 314 w 717"/>
                <a:gd name="T21" fmla="*/ 198 h 553"/>
                <a:gd name="T22" fmla="*/ 472 w 717"/>
                <a:gd name="T23" fmla="*/ 335 h 553"/>
                <a:gd name="T24" fmla="*/ 710 w 717"/>
                <a:gd name="T25" fmla="*/ 553 h 553"/>
                <a:gd name="T26" fmla="*/ 717 w 717"/>
                <a:gd name="T27" fmla="*/ 553 h 553"/>
                <a:gd name="T28" fmla="*/ 553 w 717"/>
                <a:gd name="T29" fmla="*/ 123 h 553"/>
                <a:gd name="T30" fmla="*/ 553 w 717"/>
                <a:gd name="T31" fmla="*/ 123 h 553"/>
                <a:gd name="T32" fmla="*/ 553 w 717"/>
                <a:gd name="T33" fmla="*/ 12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7" h="553">
                  <a:moveTo>
                    <a:pt x="553" y="123"/>
                  </a:moveTo>
                  <a:cubicBezTo>
                    <a:pt x="485" y="103"/>
                    <a:pt x="424" y="75"/>
                    <a:pt x="369" y="55"/>
                  </a:cubicBezTo>
                  <a:cubicBezTo>
                    <a:pt x="246" y="0"/>
                    <a:pt x="192" y="27"/>
                    <a:pt x="82" y="137"/>
                  </a:cubicBezTo>
                  <a:cubicBezTo>
                    <a:pt x="35" y="184"/>
                    <a:pt x="0" y="253"/>
                    <a:pt x="7" y="280"/>
                  </a:cubicBezTo>
                  <a:cubicBezTo>
                    <a:pt x="7" y="287"/>
                    <a:pt x="7" y="287"/>
                    <a:pt x="21" y="294"/>
                  </a:cubicBezTo>
                  <a:cubicBezTo>
                    <a:pt x="55" y="307"/>
                    <a:pt x="103" y="314"/>
                    <a:pt x="151" y="239"/>
                  </a:cubicBezTo>
                  <a:cubicBezTo>
                    <a:pt x="157" y="232"/>
                    <a:pt x="164" y="225"/>
                    <a:pt x="178" y="225"/>
                  </a:cubicBezTo>
                  <a:cubicBezTo>
                    <a:pt x="198" y="225"/>
                    <a:pt x="205" y="219"/>
                    <a:pt x="226" y="212"/>
                  </a:cubicBezTo>
                  <a:cubicBezTo>
                    <a:pt x="239" y="205"/>
                    <a:pt x="253" y="198"/>
                    <a:pt x="274" y="191"/>
                  </a:cubicBezTo>
                  <a:cubicBezTo>
                    <a:pt x="287" y="191"/>
                    <a:pt x="287" y="191"/>
                    <a:pt x="287" y="191"/>
                  </a:cubicBezTo>
                  <a:cubicBezTo>
                    <a:pt x="294" y="191"/>
                    <a:pt x="308" y="198"/>
                    <a:pt x="314" y="198"/>
                  </a:cubicBezTo>
                  <a:cubicBezTo>
                    <a:pt x="349" y="232"/>
                    <a:pt x="410" y="280"/>
                    <a:pt x="472" y="335"/>
                  </a:cubicBezTo>
                  <a:cubicBezTo>
                    <a:pt x="567" y="410"/>
                    <a:pt x="663" y="492"/>
                    <a:pt x="710" y="553"/>
                  </a:cubicBezTo>
                  <a:cubicBezTo>
                    <a:pt x="717" y="553"/>
                    <a:pt x="717" y="553"/>
                    <a:pt x="717" y="553"/>
                  </a:cubicBezTo>
                  <a:cubicBezTo>
                    <a:pt x="669" y="417"/>
                    <a:pt x="588" y="184"/>
                    <a:pt x="553" y="123"/>
                  </a:cubicBezTo>
                  <a:close/>
                  <a:moveTo>
                    <a:pt x="553" y="123"/>
                  </a:moveTo>
                  <a:cubicBezTo>
                    <a:pt x="553" y="123"/>
                    <a:pt x="553" y="123"/>
                    <a:pt x="553" y="1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84" name="Freeform 16">
              <a:extLst>
                <a:ext uri="{FF2B5EF4-FFF2-40B4-BE49-F238E27FC236}">
                  <a16:creationId xmlns:a16="http://schemas.microsoft.com/office/drawing/2014/main" id="{5C15C223-F31B-4704-8237-A5457B040041}"/>
                </a:ext>
              </a:extLst>
            </p:cNvPr>
            <p:cNvSpPr>
              <a:spLocks noEditPoints="1"/>
            </p:cNvSpPr>
            <p:nvPr/>
          </p:nvSpPr>
          <p:spPr bwMode="auto">
            <a:xfrm>
              <a:off x="-1433512" y="-263525"/>
              <a:ext cx="1446213" cy="2073275"/>
            </a:xfrm>
            <a:custGeom>
              <a:avLst/>
              <a:gdLst>
                <a:gd name="T0" fmla="*/ 443 w 477"/>
                <a:gd name="T1" fmla="*/ 0 h 683"/>
                <a:gd name="T2" fmla="*/ 20 w 477"/>
                <a:gd name="T3" fmla="*/ 69 h 683"/>
                <a:gd name="T4" fmla="*/ 0 w 477"/>
                <a:gd name="T5" fmla="*/ 89 h 683"/>
                <a:gd name="T6" fmla="*/ 6 w 477"/>
                <a:gd name="T7" fmla="*/ 116 h 683"/>
                <a:gd name="T8" fmla="*/ 204 w 477"/>
                <a:gd name="T9" fmla="*/ 656 h 683"/>
                <a:gd name="T10" fmla="*/ 238 w 477"/>
                <a:gd name="T11" fmla="*/ 683 h 683"/>
                <a:gd name="T12" fmla="*/ 443 w 477"/>
                <a:gd name="T13" fmla="*/ 683 h 683"/>
                <a:gd name="T14" fmla="*/ 477 w 477"/>
                <a:gd name="T15" fmla="*/ 649 h 683"/>
                <a:gd name="T16" fmla="*/ 477 w 477"/>
                <a:gd name="T17" fmla="*/ 34 h 683"/>
                <a:gd name="T18" fmla="*/ 443 w 477"/>
                <a:gd name="T19" fmla="*/ 0 h 683"/>
                <a:gd name="T20" fmla="*/ 443 w 477"/>
                <a:gd name="T21" fmla="*/ 0 h 683"/>
                <a:gd name="T22" fmla="*/ 443 w 477"/>
                <a:gd name="T23"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7" h="683">
                  <a:moveTo>
                    <a:pt x="443" y="0"/>
                  </a:moveTo>
                  <a:cubicBezTo>
                    <a:pt x="177" y="0"/>
                    <a:pt x="27" y="69"/>
                    <a:pt x="20" y="69"/>
                  </a:cubicBezTo>
                  <a:cubicBezTo>
                    <a:pt x="0" y="89"/>
                    <a:pt x="0" y="89"/>
                    <a:pt x="0" y="89"/>
                  </a:cubicBezTo>
                  <a:cubicBezTo>
                    <a:pt x="0" y="96"/>
                    <a:pt x="0" y="110"/>
                    <a:pt x="6" y="116"/>
                  </a:cubicBezTo>
                  <a:cubicBezTo>
                    <a:pt x="47" y="185"/>
                    <a:pt x="184" y="560"/>
                    <a:pt x="204" y="656"/>
                  </a:cubicBezTo>
                  <a:cubicBezTo>
                    <a:pt x="211" y="669"/>
                    <a:pt x="225" y="683"/>
                    <a:pt x="238" y="683"/>
                  </a:cubicBezTo>
                  <a:cubicBezTo>
                    <a:pt x="443" y="683"/>
                    <a:pt x="443" y="683"/>
                    <a:pt x="443" y="683"/>
                  </a:cubicBezTo>
                  <a:cubicBezTo>
                    <a:pt x="464" y="683"/>
                    <a:pt x="477" y="669"/>
                    <a:pt x="477" y="649"/>
                  </a:cubicBezTo>
                  <a:cubicBezTo>
                    <a:pt x="477" y="34"/>
                    <a:pt x="477" y="34"/>
                    <a:pt x="477" y="34"/>
                  </a:cubicBezTo>
                  <a:cubicBezTo>
                    <a:pt x="477" y="14"/>
                    <a:pt x="464" y="0"/>
                    <a:pt x="443" y="0"/>
                  </a:cubicBezTo>
                  <a:close/>
                  <a:moveTo>
                    <a:pt x="443" y="0"/>
                  </a:moveTo>
                  <a:cubicBezTo>
                    <a:pt x="443" y="0"/>
                    <a:pt x="443" y="0"/>
                    <a:pt x="44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85" name="Freeform 17">
              <a:extLst>
                <a:ext uri="{FF2B5EF4-FFF2-40B4-BE49-F238E27FC236}">
                  <a16:creationId xmlns:a16="http://schemas.microsoft.com/office/drawing/2014/main" id="{9694A6DA-73FC-4D5F-96DA-A907637C6804}"/>
                </a:ext>
              </a:extLst>
            </p:cNvPr>
            <p:cNvSpPr>
              <a:spLocks noEditPoints="1"/>
            </p:cNvSpPr>
            <p:nvPr/>
          </p:nvSpPr>
          <p:spPr bwMode="auto">
            <a:xfrm>
              <a:off x="-3878262" y="152400"/>
              <a:ext cx="2711450" cy="2279650"/>
            </a:xfrm>
            <a:custGeom>
              <a:avLst/>
              <a:gdLst>
                <a:gd name="T0" fmla="*/ 881 w 894"/>
                <a:gd name="T1" fmla="*/ 532 h 751"/>
                <a:gd name="T2" fmla="*/ 635 w 894"/>
                <a:gd name="T3" fmla="*/ 300 h 751"/>
                <a:gd name="T4" fmla="*/ 485 w 894"/>
                <a:gd name="T5" fmla="*/ 177 h 751"/>
                <a:gd name="T6" fmla="*/ 464 w 894"/>
                <a:gd name="T7" fmla="*/ 191 h 751"/>
                <a:gd name="T8" fmla="*/ 410 w 894"/>
                <a:gd name="T9" fmla="*/ 205 h 751"/>
                <a:gd name="T10" fmla="*/ 212 w 894"/>
                <a:gd name="T11" fmla="*/ 273 h 751"/>
                <a:gd name="T12" fmla="*/ 150 w 894"/>
                <a:gd name="T13" fmla="*/ 211 h 751"/>
                <a:gd name="T14" fmla="*/ 246 w 894"/>
                <a:gd name="T15" fmla="*/ 0 h 751"/>
                <a:gd name="T16" fmla="*/ 109 w 894"/>
                <a:gd name="T17" fmla="*/ 0 h 751"/>
                <a:gd name="T18" fmla="*/ 0 w 894"/>
                <a:gd name="T19" fmla="*/ 409 h 751"/>
                <a:gd name="T20" fmla="*/ 75 w 894"/>
                <a:gd name="T21" fmla="*/ 485 h 751"/>
                <a:gd name="T22" fmla="*/ 382 w 894"/>
                <a:gd name="T23" fmla="*/ 723 h 751"/>
                <a:gd name="T24" fmla="*/ 464 w 894"/>
                <a:gd name="T25" fmla="*/ 751 h 751"/>
                <a:gd name="T26" fmla="*/ 485 w 894"/>
                <a:gd name="T27" fmla="*/ 751 h 751"/>
                <a:gd name="T28" fmla="*/ 375 w 894"/>
                <a:gd name="T29" fmla="*/ 642 h 751"/>
                <a:gd name="T30" fmla="*/ 375 w 894"/>
                <a:gd name="T31" fmla="*/ 594 h 751"/>
                <a:gd name="T32" fmla="*/ 423 w 894"/>
                <a:gd name="T33" fmla="*/ 594 h 751"/>
                <a:gd name="T34" fmla="*/ 560 w 894"/>
                <a:gd name="T35" fmla="*/ 730 h 751"/>
                <a:gd name="T36" fmla="*/ 601 w 894"/>
                <a:gd name="T37" fmla="*/ 737 h 751"/>
                <a:gd name="T38" fmla="*/ 635 w 894"/>
                <a:gd name="T39" fmla="*/ 696 h 751"/>
                <a:gd name="T40" fmla="*/ 478 w 894"/>
                <a:gd name="T41" fmla="*/ 539 h 751"/>
                <a:gd name="T42" fmla="*/ 478 w 894"/>
                <a:gd name="T43" fmla="*/ 491 h 751"/>
                <a:gd name="T44" fmla="*/ 526 w 894"/>
                <a:gd name="T45" fmla="*/ 491 h 751"/>
                <a:gd name="T46" fmla="*/ 696 w 894"/>
                <a:gd name="T47" fmla="*/ 662 h 751"/>
                <a:gd name="T48" fmla="*/ 751 w 894"/>
                <a:gd name="T49" fmla="*/ 662 h 751"/>
                <a:gd name="T50" fmla="*/ 778 w 894"/>
                <a:gd name="T51" fmla="*/ 635 h 751"/>
                <a:gd name="T52" fmla="*/ 587 w 894"/>
                <a:gd name="T53" fmla="*/ 444 h 751"/>
                <a:gd name="T54" fmla="*/ 587 w 894"/>
                <a:gd name="T55" fmla="*/ 396 h 751"/>
                <a:gd name="T56" fmla="*/ 635 w 894"/>
                <a:gd name="T57" fmla="*/ 396 h 751"/>
                <a:gd name="T58" fmla="*/ 833 w 894"/>
                <a:gd name="T59" fmla="*/ 594 h 751"/>
                <a:gd name="T60" fmla="*/ 874 w 894"/>
                <a:gd name="T61" fmla="*/ 587 h 751"/>
                <a:gd name="T62" fmla="*/ 881 w 894"/>
                <a:gd name="T63" fmla="*/ 532 h 751"/>
                <a:gd name="T64" fmla="*/ 881 w 894"/>
                <a:gd name="T65" fmla="*/ 532 h 751"/>
                <a:gd name="T66" fmla="*/ 881 w 894"/>
                <a:gd name="T67" fmla="*/ 532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4" h="751">
                  <a:moveTo>
                    <a:pt x="881" y="532"/>
                  </a:moveTo>
                  <a:cubicBezTo>
                    <a:pt x="853" y="471"/>
                    <a:pt x="737" y="382"/>
                    <a:pt x="635" y="300"/>
                  </a:cubicBezTo>
                  <a:cubicBezTo>
                    <a:pt x="580" y="252"/>
                    <a:pt x="526" y="211"/>
                    <a:pt x="485" y="177"/>
                  </a:cubicBezTo>
                  <a:cubicBezTo>
                    <a:pt x="478" y="184"/>
                    <a:pt x="464" y="184"/>
                    <a:pt x="464" y="191"/>
                  </a:cubicBezTo>
                  <a:cubicBezTo>
                    <a:pt x="444" y="198"/>
                    <a:pt x="437" y="205"/>
                    <a:pt x="410" y="205"/>
                  </a:cubicBezTo>
                  <a:cubicBezTo>
                    <a:pt x="355" y="273"/>
                    <a:pt x="287" y="300"/>
                    <a:pt x="212" y="273"/>
                  </a:cubicBezTo>
                  <a:cubicBezTo>
                    <a:pt x="178" y="266"/>
                    <a:pt x="157" y="239"/>
                    <a:pt x="150" y="211"/>
                  </a:cubicBezTo>
                  <a:cubicBezTo>
                    <a:pt x="137" y="143"/>
                    <a:pt x="198" y="48"/>
                    <a:pt x="246" y="0"/>
                  </a:cubicBezTo>
                  <a:cubicBezTo>
                    <a:pt x="109" y="0"/>
                    <a:pt x="109" y="0"/>
                    <a:pt x="109" y="0"/>
                  </a:cubicBezTo>
                  <a:cubicBezTo>
                    <a:pt x="82" y="136"/>
                    <a:pt x="34" y="314"/>
                    <a:pt x="0" y="409"/>
                  </a:cubicBezTo>
                  <a:cubicBezTo>
                    <a:pt x="27" y="437"/>
                    <a:pt x="55" y="471"/>
                    <a:pt x="75" y="485"/>
                  </a:cubicBezTo>
                  <a:cubicBezTo>
                    <a:pt x="205" y="594"/>
                    <a:pt x="355" y="703"/>
                    <a:pt x="382" y="723"/>
                  </a:cubicBezTo>
                  <a:cubicBezTo>
                    <a:pt x="403" y="737"/>
                    <a:pt x="444" y="751"/>
                    <a:pt x="464" y="751"/>
                  </a:cubicBezTo>
                  <a:cubicBezTo>
                    <a:pt x="485" y="751"/>
                    <a:pt x="485" y="751"/>
                    <a:pt x="485" y="751"/>
                  </a:cubicBezTo>
                  <a:cubicBezTo>
                    <a:pt x="375" y="642"/>
                    <a:pt x="375" y="642"/>
                    <a:pt x="375" y="642"/>
                  </a:cubicBezTo>
                  <a:cubicBezTo>
                    <a:pt x="362" y="628"/>
                    <a:pt x="362" y="607"/>
                    <a:pt x="375" y="594"/>
                  </a:cubicBezTo>
                  <a:cubicBezTo>
                    <a:pt x="389" y="580"/>
                    <a:pt x="410" y="580"/>
                    <a:pt x="423" y="594"/>
                  </a:cubicBezTo>
                  <a:cubicBezTo>
                    <a:pt x="560" y="730"/>
                    <a:pt x="560" y="730"/>
                    <a:pt x="560" y="730"/>
                  </a:cubicBezTo>
                  <a:cubicBezTo>
                    <a:pt x="573" y="744"/>
                    <a:pt x="587" y="737"/>
                    <a:pt x="601" y="737"/>
                  </a:cubicBezTo>
                  <a:cubicBezTo>
                    <a:pt x="621" y="730"/>
                    <a:pt x="628" y="717"/>
                    <a:pt x="635" y="696"/>
                  </a:cubicBezTo>
                  <a:cubicBezTo>
                    <a:pt x="478" y="539"/>
                    <a:pt x="478" y="539"/>
                    <a:pt x="478" y="539"/>
                  </a:cubicBezTo>
                  <a:cubicBezTo>
                    <a:pt x="464" y="526"/>
                    <a:pt x="464" y="505"/>
                    <a:pt x="478" y="491"/>
                  </a:cubicBezTo>
                  <a:cubicBezTo>
                    <a:pt x="492" y="478"/>
                    <a:pt x="512" y="478"/>
                    <a:pt x="526" y="491"/>
                  </a:cubicBezTo>
                  <a:cubicBezTo>
                    <a:pt x="696" y="662"/>
                    <a:pt x="696" y="662"/>
                    <a:pt x="696" y="662"/>
                  </a:cubicBezTo>
                  <a:cubicBezTo>
                    <a:pt x="703" y="669"/>
                    <a:pt x="730" y="669"/>
                    <a:pt x="751" y="662"/>
                  </a:cubicBezTo>
                  <a:cubicBezTo>
                    <a:pt x="758" y="655"/>
                    <a:pt x="771" y="648"/>
                    <a:pt x="778" y="635"/>
                  </a:cubicBezTo>
                  <a:cubicBezTo>
                    <a:pt x="587" y="444"/>
                    <a:pt x="587" y="444"/>
                    <a:pt x="587" y="444"/>
                  </a:cubicBezTo>
                  <a:cubicBezTo>
                    <a:pt x="573" y="430"/>
                    <a:pt x="573" y="409"/>
                    <a:pt x="587" y="396"/>
                  </a:cubicBezTo>
                  <a:cubicBezTo>
                    <a:pt x="601" y="382"/>
                    <a:pt x="621" y="382"/>
                    <a:pt x="635" y="396"/>
                  </a:cubicBezTo>
                  <a:cubicBezTo>
                    <a:pt x="833" y="594"/>
                    <a:pt x="833" y="594"/>
                    <a:pt x="833" y="594"/>
                  </a:cubicBezTo>
                  <a:cubicBezTo>
                    <a:pt x="847" y="601"/>
                    <a:pt x="860" y="594"/>
                    <a:pt x="874" y="587"/>
                  </a:cubicBezTo>
                  <a:cubicBezTo>
                    <a:pt x="881" y="580"/>
                    <a:pt x="894" y="560"/>
                    <a:pt x="881" y="532"/>
                  </a:cubicBezTo>
                  <a:close/>
                  <a:moveTo>
                    <a:pt x="881" y="532"/>
                  </a:moveTo>
                  <a:cubicBezTo>
                    <a:pt x="881" y="532"/>
                    <a:pt x="881" y="532"/>
                    <a:pt x="881" y="5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grpSp>
      <p:sp>
        <p:nvSpPr>
          <p:cNvPr id="87" name="Shape">
            <a:extLst>
              <a:ext uri="{FF2B5EF4-FFF2-40B4-BE49-F238E27FC236}">
                <a16:creationId xmlns:a16="http://schemas.microsoft.com/office/drawing/2014/main" id="{7027840B-2EBE-414A-BCE1-F215A1817211}"/>
              </a:ext>
            </a:extLst>
          </p:cNvPr>
          <p:cNvSpPr/>
          <p:nvPr/>
        </p:nvSpPr>
        <p:spPr>
          <a:xfrm>
            <a:off x="8294425" y="1983092"/>
            <a:ext cx="586029" cy="494095"/>
          </a:xfrm>
          <a:custGeom>
            <a:avLst/>
            <a:gdLst/>
            <a:ahLst/>
            <a:cxnLst>
              <a:cxn ang="0">
                <a:pos x="wd2" y="hd2"/>
              </a:cxn>
              <a:cxn ang="5400000">
                <a:pos x="wd2" y="hd2"/>
              </a:cxn>
              <a:cxn ang="10800000">
                <a:pos x="wd2" y="hd2"/>
              </a:cxn>
              <a:cxn ang="16200000">
                <a:pos x="wd2" y="hd2"/>
              </a:cxn>
            </a:cxnLst>
            <a:rect l="0" t="0" r="r" b="b"/>
            <a:pathLst>
              <a:path w="21600" h="21600" extrusionOk="0">
                <a:moveTo>
                  <a:pt x="19093" y="0"/>
                </a:moveTo>
                <a:cubicBezTo>
                  <a:pt x="18894" y="0"/>
                  <a:pt x="18733" y="167"/>
                  <a:pt x="18733" y="373"/>
                </a:cubicBezTo>
                <a:cubicBezTo>
                  <a:pt x="18733" y="578"/>
                  <a:pt x="18894" y="745"/>
                  <a:pt x="19093" y="745"/>
                </a:cubicBezTo>
                <a:lnTo>
                  <a:pt x="19664" y="745"/>
                </a:lnTo>
                <a:lnTo>
                  <a:pt x="13696" y="6918"/>
                </a:lnTo>
                <a:lnTo>
                  <a:pt x="10532" y="3645"/>
                </a:lnTo>
                <a:cubicBezTo>
                  <a:pt x="10391" y="3500"/>
                  <a:pt x="10163" y="3500"/>
                  <a:pt x="10022" y="3645"/>
                </a:cubicBezTo>
                <a:lnTo>
                  <a:pt x="6319" y="7475"/>
                </a:lnTo>
                <a:lnTo>
                  <a:pt x="4593" y="5693"/>
                </a:lnTo>
                <a:cubicBezTo>
                  <a:pt x="4453" y="5548"/>
                  <a:pt x="4226" y="5548"/>
                  <a:pt x="4086" y="5693"/>
                </a:cubicBezTo>
                <a:lnTo>
                  <a:pt x="847" y="9040"/>
                </a:lnTo>
                <a:cubicBezTo>
                  <a:pt x="754" y="9133"/>
                  <a:pt x="716" y="9274"/>
                  <a:pt x="749" y="9404"/>
                </a:cubicBezTo>
                <a:cubicBezTo>
                  <a:pt x="782" y="9534"/>
                  <a:pt x="880" y="9635"/>
                  <a:pt x="1006" y="9669"/>
                </a:cubicBezTo>
                <a:cubicBezTo>
                  <a:pt x="1131" y="9703"/>
                  <a:pt x="1267" y="9664"/>
                  <a:pt x="1357" y="9568"/>
                </a:cubicBezTo>
                <a:lnTo>
                  <a:pt x="4340" y="6480"/>
                </a:lnTo>
                <a:lnTo>
                  <a:pt x="6066" y="8265"/>
                </a:lnTo>
                <a:cubicBezTo>
                  <a:pt x="6206" y="8410"/>
                  <a:pt x="6432" y="8410"/>
                  <a:pt x="6573" y="8265"/>
                </a:cubicBezTo>
                <a:lnTo>
                  <a:pt x="10276" y="4435"/>
                </a:lnTo>
                <a:cubicBezTo>
                  <a:pt x="10276" y="4435"/>
                  <a:pt x="13439" y="7708"/>
                  <a:pt x="13439" y="7708"/>
                </a:cubicBezTo>
                <a:cubicBezTo>
                  <a:pt x="13580" y="7853"/>
                  <a:pt x="13809" y="7853"/>
                  <a:pt x="13950" y="7708"/>
                </a:cubicBezTo>
                <a:lnTo>
                  <a:pt x="20171" y="1270"/>
                </a:lnTo>
                <a:lnTo>
                  <a:pt x="20171" y="1860"/>
                </a:lnTo>
                <a:cubicBezTo>
                  <a:pt x="20171" y="2065"/>
                  <a:pt x="20332" y="2232"/>
                  <a:pt x="20531" y="2232"/>
                </a:cubicBezTo>
                <a:cubicBezTo>
                  <a:pt x="20730" y="2232"/>
                  <a:pt x="20891" y="2065"/>
                  <a:pt x="20891" y="1860"/>
                </a:cubicBezTo>
                <a:lnTo>
                  <a:pt x="20891" y="373"/>
                </a:lnTo>
                <a:cubicBezTo>
                  <a:pt x="20890" y="328"/>
                  <a:pt x="20881" y="283"/>
                  <a:pt x="20865" y="241"/>
                </a:cubicBezTo>
                <a:cubicBezTo>
                  <a:pt x="20860" y="229"/>
                  <a:pt x="20854" y="218"/>
                  <a:pt x="20848" y="206"/>
                </a:cubicBezTo>
                <a:cubicBezTo>
                  <a:pt x="20834" y="178"/>
                  <a:pt x="20819" y="152"/>
                  <a:pt x="20799" y="128"/>
                </a:cubicBezTo>
                <a:cubicBezTo>
                  <a:pt x="20767" y="87"/>
                  <a:pt x="20725" y="54"/>
                  <a:pt x="20678" y="33"/>
                </a:cubicBezTo>
                <a:cubicBezTo>
                  <a:pt x="20675" y="33"/>
                  <a:pt x="20673" y="28"/>
                  <a:pt x="20669" y="27"/>
                </a:cubicBezTo>
                <a:cubicBezTo>
                  <a:pt x="20629" y="10"/>
                  <a:pt x="20588" y="4"/>
                  <a:pt x="20545" y="3"/>
                </a:cubicBezTo>
                <a:cubicBezTo>
                  <a:pt x="20540" y="4"/>
                  <a:pt x="20535" y="0"/>
                  <a:pt x="20531" y="0"/>
                </a:cubicBezTo>
                <a:lnTo>
                  <a:pt x="19093" y="0"/>
                </a:lnTo>
                <a:close/>
                <a:moveTo>
                  <a:pt x="16203" y="8202"/>
                </a:moveTo>
                <a:cubicBezTo>
                  <a:pt x="15607" y="8202"/>
                  <a:pt x="15122" y="8704"/>
                  <a:pt x="15122" y="9320"/>
                </a:cubicBezTo>
                <a:lnTo>
                  <a:pt x="15122" y="20485"/>
                </a:lnTo>
                <a:cubicBezTo>
                  <a:pt x="15122" y="21102"/>
                  <a:pt x="15607" y="21600"/>
                  <a:pt x="16203" y="21600"/>
                </a:cubicBezTo>
                <a:lnTo>
                  <a:pt x="20519" y="21600"/>
                </a:lnTo>
                <a:cubicBezTo>
                  <a:pt x="21116" y="21600"/>
                  <a:pt x="21600" y="21102"/>
                  <a:pt x="21600" y="20485"/>
                </a:cubicBezTo>
                <a:lnTo>
                  <a:pt x="21600" y="9320"/>
                </a:lnTo>
                <a:cubicBezTo>
                  <a:pt x="21600" y="8704"/>
                  <a:pt x="21116" y="8202"/>
                  <a:pt x="20519" y="8202"/>
                </a:cubicBezTo>
                <a:lnTo>
                  <a:pt x="16203" y="8202"/>
                </a:lnTo>
                <a:close/>
                <a:moveTo>
                  <a:pt x="16203" y="8948"/>
                </a:moveTo>
                <a:lnTo>
                  <a:pt x="20519" y="8948"/>
                </a:lnTo>
                <a:cubicBezTo>
                  <a:pt x="20718" y="8948"/>
                  <a:pt x="20880" y="9115"/>
                  <a:pt x="20880" y="9320"/>
                </a:cubicBezTo>
                <a:cubicBezTo>
                  <a:pt x="20880" y="9320"/>
                  <a:pt x="20880" y="20485"/>
                  <a:pt x="20880" y="20485"/>
                </a:cubicBezTo>
                <a:cubicBezTo>
                  <a:pt x="20880" y="20691"/>
                  <a:pt x="20718" y="20855"/>
                  <a:pt x="20519" y="20855"/>
                </a:cubicBezTo>
                <a:lnTo>
                  <a:pt x="16203" y="20855"/>
                </a:lnTo>
                <a:cubicBezTo>
                  <a:pt x="16004" y="20855"/>
                  <a:pt x="15843" y="20691"/>
                  <a:pt x="15843" y="20485"/>
                </a:cubicBezTo>
                <a:lnTo>
                  <a:pt x="15843" y="9320"/>
                </a:lnTo>
                <a:cubicBezTo>
                  <a:pt x="15843" y="9115"/>
                  <a:pt x="16004" y="8948"/>
                  <a:pt x="16203" y="8948"/>
                </a:cubicBezTo>
                <a:close/>
                <a:moveTo>
                  <a:pt x="8642" y="10015"/>
                </a:moveTo>
                <a:cubicBezTo>
                  <a:pt x="8046" y="10015"/>
                  <a:pt x="7561" y="10516"/>
                  <a:pt x="7561" y="11132"/>
                </a:cubicBezTo>
                <a:lnTo>
                  <a:pt x="7561" y="20435"/>
                </a:lnTo>
                <a:cubicBezTo>
                  <a:pt x="7561" y="21051"/>
                  <a:pt x="8046" y="21552"/>
                  <a:pt x="8642" y="21552"/>
                </a:cubicBezTo>
                <a:lnTo>
                  <a:pt x="12958" y="21552"/>
                </a:lnTo>
                <a:cubicBezTo>
                  <a:pt x="13554" y="21552"/>
                  <a:pt x="14039" y="21051"/>
                  <a:pt x="14039" y="20435"/>
                </a:cubicBezTo>
                <a:lnTo>
                  <a:pt x="14039" y="11132"/>
                </a:lnTo>
                <a:cubicBezTo>
                  <a:pt x="14039" y="10516"/>
                  <a:pt x="13554" y="10015"/>
                  <a:pt x="12958" y="10015"/>
                </a:cubicBezTo>
                <a:lnTo>
                  <a:pt x="8642" y="10015"/>
                </a:lnTo>
                <a:close/>
                <a:moveTo>
                  <a:pt x="8642" y="10760"/>
                </a:moveTo>
                <a:lnTo>
                  <a:pt x="12958" y="10760"/>
                </a:lnTo>
                <a:cubicBezTo>
                  <a:pt x="13157" y="10760"/>
                  <a:pt x="13318" y="10927"/>
                  <a:pt x="13318" y="11132"/>
                </a:cubicBezTo>
                <a:cubicBezTo>
                  <a:pt x="13318" y="11132"/>
                  <a:pt x="13318" y="20435"/>
                  <a:pt x="13318" y="20435"/>
                </a:cubicBezTo>
                <a:cubicBezTo>
                  <a:pt x="13318" y="20640"/>
                  <a:pt x="13157" y="20807"/>
                  <a:pt x="12958" y="20807"/>
                </a:cubicBezTo>
                <a:lnTo>
                  <a:pt x="8642" y="20807"/>
                </a:lnTo>
                <a:cubicBezTo>
                  <a:pt x="8443" y="20807"/>
                  <a:pt x="8282" y="20640"/>
                  <a:pt x="8282" y="20435"/>
                </a:cubicBezTo>
                <a:lnTo>
                  <a:pt x="8282" y="11132"/>
                </a:lnTo>
                <a:cubicBezTo>
                  <a:pt x="8282" y="10927"/>
                  <a:pt x="8443" y="10760"/>
                  <a:pt x="8642" y="10760"/>
                </a:cubicBezTo>
                <a:close/>
                <a:moveTo>
                  <a:pt x="1081" y="11922"/>
                </a:moveTo>
                <a:cubicBezTo>
                  <a:pt x="484" y="11922"/>
                  <a:pt x="0" y="12423"/>
                  <a:pt x="0" y="13040"/>
                </a:cubicBezTo>
                <a:lnTo>
                  <a:pt x="0" y="20482"/>
                </a:lnTo>
                <a:cubicBezTo>
                  <a:pt x="0" y="21099"/>
                  <a:pt x="484" y="21597"/>
                  <a:pt x="1081" y="21597"/>
                </a:cubicBezTo>
                <a:lnTo>
                  <a:pt x="5397" y="21597"/>
                </a:lnTo>
                <a:cubicBezTo>
                  <a:pt x="5993" y="21597"/>
                  <a:pt x="6478" y="21099"/>
                  <a:pt x="6478" y="20482"/>
                </a:cubicBezTo>
                <a:lnTo>
                  <a:pt x="6478" y="13040"/>
                </a:lnTo>
                <a:cubicBezTo>
                  <a:pt x="6478" y="12423"/>
                  <a:pt x="5993" y="11922"/>
                  <a:pt x="5397" y="11922"/>
                </a:cubicBezTo>
                <a:lnTo>
                  <a:pt x="1081" y="11922"/>
                </a:lnTo>
                <a:close/>
                <a:moveTo>
                  <a:pt x="1081" y="12667"/>
                </a:moveTo>
                <a:lnTo>
                  <a:pt x="5397" y="12667"/>
                </a:lnTo>
                <a:cubicBezTo>
                  <a:pt x="5596" y="12667"/>
                  <a:pt x="5757" y="12834"/>
                  <a:pt x="5757" y="13040"/>
                </a:cubicBezTo>
                <a:cubicBezTo>
                  <a:pt x="5757" y="13040"/>
                  <a:pt x="5757" y="20482"/>
                  <a:pt x="5757" y="20482"/>
                </a:cubicBezTo>
                <a:cubicBezTo>
                  <a:pt x="5757" y="20688"/>
                  <a:pt x="5596" y="20855"/>
                  <a:pt x="5397" y="20855"/>
                </a:cubicBezTo>
                <a:lnTo>
                  <a:pt x="1081" y="20855"/>
                </a:lnTo>
                <a:cubicBezTo>
                  <a:pt x="882" y="20855"/>
                  <a:pt x="720" y="20688"/>
                  <a:pt x="720" y="20482"/>
                </a:cubicBezTo>
                <a:lnTo>
                  <a:pt x="720" y="13040"/>
                </a:lnTo>
                <a:cubicBezTo>
                  <a:pt x="720" y="12834"/>
                  <a:pt x="882" y="12667"/>
                  <a:pt x="1081" y="12667"/>
                </a:cubicBezTo>
                <a:close/>
              </a:path>
            </a:pathLst>
          </a:custGeom>
          <a:solidFill>
            <a:schemeClr val="bg1"/>
          </a:solidFill>
          <a:ln w="12700">
            <a:solidFill>
              <a:schemeClr val="bg1"/>
            </a:solidFill>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90" name="TextBox 45">
            <a:extLst>
              <a:ext uri="{FF2B5EF4-FFF2-40B4-BE49-F238E27FC236}">
                <a16:creationId xmlns:a16="http://schemas.microsoft.com/office/drawing/2014/main" id="{7ECD2AAD-6257-4C44-BCC5-0C7979FADB35}"/>
              </a:ext>
            </a:extLst>
          </p:cNvPr>
          <p:cNvSpPr txBox="1"/>
          <p:nvPr/>
        </p:nvSpPr>
        <p:spPr>
          <a:xfrm>
            <a:off x="274449" y="765837"/>
            <a:ext cx="9531726" cy="78175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80000"/>
              </a:lnSpc>
            </a:pPr>
            <a:r>
              <a:rPr lang="en-US" sz="2800" b="1" dirty="0">
                <a:solidFill>
                  <a:schemeClr val="accent1"/>
                </a:solidFill>
                <a:latin typeface="Arial" panose="020B0604020202020204" pitchFamily="34" charset="0"/>
              </a:rPr>
              <a:t>Key Features &amp; Considerations for Sustainable SPL Management</a:t>
            </a:r>
          </a:p>
        </p:txBody>
      </p:sp>
    </p:spTree>
    <p:extLst>
      <p:ext uri="{BB962C8B-B14F-4D97-AF65-F5344CB8AC3E}">
        <p14:creationId xmlns:p14="http://schemas.microsoft.com/office/powerpoint/2010/main" val="951151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93">
            <a:extLst>
              <a:ext uri="{FF2B5EF4-FFF2-40B4-BE49-F238E27FC236}">
                <a16:creationId xmlns:a16="http://schemas.microsoft.com/office/drawing/2014/main" id="{454136B8-7209-478B-8445-DF955498E531}"/>
              </a:ext>
            </a:extLst>
          </p:cNvPr>
          <p:cNvSpPr>
            <a:spLocks noEditPoints="1"/>
          </p:cNvSpPr>
          <p:nvPr/>
        </p:nvSpPr>
        <p:spPr bwMode="auto">
          <a:xfrm>
            <a:off x="1367904" y="2121645"/>
            <a:ext cx="6052820" cy="3400936"/>
          </a:xfrm>
          <a:custGeom>
            <a:avLst/>
            <a:gdLst>
              <a:gd name="T0" fmla="*/ 1551 w 3226"/>
              <a:gd name="T1" fmla="*/ 1117 h 1870"/>
              <a:gd name="T2" fmla="*/ 2010 w 3226"/>
              <a:gd name="T3" fmla="*/ 1148 h 1870"/>
              <a:gd name="T4" fmla="*/ 2091 w 3226"/>
              <a:gd name="T5" fmla="*/ 876 h 1870"/>
              <a:gd name="T6" fmla="*/ 2521 w 3226"/>
              <a:gd name="T7" fmla="*/ 1123 h 1870"/>
              <a:gd name="T8" fmla="*/ 2602 w 3226"/>
              <a:gd name="T9" fmla="*/ 950 h 1870"/>
              <a:gd name="T10" fmla="*/ 2856 w 3226"/>
              <a:gd name="T11" fmla="*/ 593 h 1870"/>
              <a:gd name="T12" fmla="*/ 3005 w 3226"/>
              <a:gd name="T13" fmla="*/ 420 h 1870"/>
              <a:gd name="T14" fmla="*/ 3073 w 3226"/>
              <a:gd name="T15" fmla="*/ 272 h 1870"/>
              <a:gd name="T16" fmla="*/ 2484 w 3226"/>
              <a:gd name="T17" fmla="*/ 198 h 1870"/>
              <a:gd name="T18" fmla="*/ 2180 w 3226"/>
              <a:gd name="T19" fmla="*/ 235 h 1870"/>
              <a:gd name="T20" fmla="*/ 1936 w 3226"/>
              <a:gd name="T21" fmla="*/ 303 h 1870"/>
              <a:gd name="T22" fmla="*/ 1632 w 3226"/>
              <a:gd name="T23" fmla="*/ 463 h 1870"/>
              <a:gd name="T24" fmla="*/ 1626 w 3226"/>
              <a:gd name="T25" fmla="*/ 475 h 1870"/>
              <a:gd name="T26" fmla="*/ 1632 w 3226"/>
              <a:gd name="T27" fmla="*/ 661 h 1870"/>
              <a:gd name="T28" fmla="*/ 1874 w 3226"/>
              <a:gd name="T29" fmla="*/ 765 h 1870"/>
              <a:gd name="T30" fmla="*/ 2104 w 3226"/>
              <a:gd name="T31" fmla="*/ 1296 h 1870"/>
              <a:gd name="T32" fmla="*/ 2265 w 3226"/>
              <a:gd name="T33" fmla="*/ 1129 h 1870"/>
              <a:gd name="T34" fmla="*/ 2296 w 3226"/>
              <a:gd name="T35" fmla="*/ 1623 h 1870"/>
              <a:gd name="T36" fmla="*/ 2420 w 3226"/>
              <a:gd name="T37" fmla="*/ 99 h 1870"/>
              <a:gd name="T38" fmla="*/ 2643 w 3226"/>
              <a:gd name="T39" fmla="*/ 1166 h 1870"/>
              <a:gd name="T40" fmla="*/ 2662 w 3226"/>
              <a:gd name="T41" fmla="*/ 1444 h 1870"/>
              <a:gd name="T42" fmla="*/ 2891 w 3226"/>
              <a:gd name="T43" fmla="*/ 1641 h 1870"/>
              <a:gd name="T44" fmla="*/ 2718 w 3226"/>
              <a:gd name="T45" fmla="*/ 913 h 1870"/>
              <a:gd name="T46" fmla="*/ 2817 w 3226"/>
              <a:gd name="T47" fmla="*/ 778 h 1870"/>
              <a:gd name="T48" fmla="*/ 2935 w 3226"/>
              <a:gd name="T49" fmla="*/ 1666 h 1870"/>
              <a:gd name="T50" fmla="*/ 3022 w 3226"/>
              <a:gd name="T51" fmla="*/ 1247 h 1870"/>
              <a:gd name="T52" fmla="*/ 3146 w 3226"/>
              <a:gd name="T53" fmla="*/ 1314 h 1870"/>
              <a:gd name="T54" fmla="*/ 3226 w 3226"/>
              <a:gd name="T55" fmla="*/ 1407 h 1870"/>
              <a:gd name="T56" fmla="*/ 2774 w 3226"/>
              <a:gd name="T57" fmla="*/ 1024 h 1870"/>
              <a:gd name="T58" fmla="*/ 2891 w 3226"/>
              <a:gd name="T59" fmla="*/ 1197 h 1870"/>
              <a:gd name="T60" fmla="*/ 3065 w 3226"/>
              <a:gd name="T61" fmla="*/ 1678 h 1870"/>
              <a:gd name="T62" fmla="*/ 881 w 3226"/>
              <a:gd name="T63" fmla="*/ 1074 h 1870"/>
              <a:gd name="T64" fmla="*/ 962 w 3226"/>
              <a:gd name="T65" fmla="*/ 1648 h 1870"/>
              <a:gd name="T66" fmla="*/ 795 w 3226"/>
              <a:gd name="T67" fmla="*/ 1370 h 1870"/>
              <a:gd name="T68" fmla="*/ 459 w 3226"/>
              <a:gd name="T69" fmla="*/ 920 h 1870"/>
              <a:gd name="T70" fmla="*/ 156 w 3226"/>
              <a:gd name="T71" fmla="*/ 537 h 1870"/>
              <a:gd name="T72" fmla="*/ 81 w 3226"/>
              <a:gd name="T73" fmla="*/ 346 h 1870"/>
              <a:gd name="T74" fmla="*/ 565 w 3226"/>
              <a:gd name="T75" fmla="*/ 309 h 1870"/>
              <a:gd name="T76" fmla="*/ 658 w 3226"/>
              <a:gd name="T77" fmla="*/ 297 h 1870"/>
              <a:gd name="T78" fmla="*/ 919 w 3226"/>
              <a:gd name="T79" fmla="*/ 241 h 1870"/>
              <a:gd name="T80" fmla="*/ 807 w 3226"/>
              <a:gd name="T81" fmla="*/ 278 h 1870"/>
              <a:gd name="T82" fmla="*/ 906 w 3226"/>
              <a:gd name="T83" fmla="*/ 445 h 1870"/>
              <a:gd name="T84" fmla="*/ 937 w 3226"/>
              <a:gd name="T85" fmla="*/ 636 h 1870"/>
              <a:gd name="T86" fmla="*/ 584 w 3226"/>
              <a:gd name="T87" fmla="*/ 889 h 1870"/>
              <a:gd name="T88" fmla="*/ 782 w 3226"/>
              <a:gd name="T89" fmla="*/ 377 h 1870"/>
              <a:gd name="T90" fmla="*/ 757 w 3226"/>
              <a:gd name="T91" fmla="*/ 161 h 1870"/>
              <a:gd name="T92" fmla="*/ 801 w 3226"/>
              <a:gd name="T93" fmla="*/ 44 h 1870"/>
              <a:gd name="T94" fmla="*/ 577 w 3226"/>
              <a:gd name="T95" fmla="*/ 124 h 1870"/>
              <a:gd name="T96" fmla="*/ 844 w 3226"/>
              <a:gd name="T97" fmla="*/ 297 h 1870"/>
              <a:gd name="T98" fmla="*/ 739 w 3226"/>
              <a:gd name="T99" fmla="*/ 74 h 1870"/>
              <a:gd name="T100" fmla="*/ 974 w 3226"/>
              <a:gd name="T101" fmla="*/ 586 h 1870"/>
              <a:gd name="T102" fmla="*/ 776 w 3226"/>
              <a:gd name="T103" fmla="*/ 1586 h 1870"/>
              <a:gd name="T104" fmla="*/ 832 w 3226"/>
              <a:gd name="T105" fmla="*/ 932 h 1870"/>
              <a:gd name="T106" fmla="*/ 1241 w 3226"/>
              <a:gd name="T107" fmla="*/ 1432 h 1870"/>
              <a:gd name="T108" fmla="*/ 1496 w 3226"/>
              <a:gd name="T109" fmla="*/ 494 h 1870"/>
              <a:gd name="T110" fmla="*/ 974 w 3226"/>
              <a:gd name="T111" fmla="*/ 1826 h 1870"/>
              <a:gd name="T112" fmla="*/ 801 w 3226"/>
              <a:gd name="T113" fmla="*/ 957 h 1870"/>
              <a:gd name="T114" fmla="*/ 1322 w 3226"/>
              <a:gd name="T115" fmla="*/ 50 h 1870"/>
              <a:gd name="T116" fmla="*/ 1254 w 3226"/>
              <a:gd name="T117" fmla="*/ 315 h 1870"/>
              <a:gd name="T118" fmla="*/ 974 w 3226"/>
              <a:gd name="T119" fmla="*/ 142 h 1870"/>
              <a:gd name="T120" fmla="*/ 1725 w 3226"/>
              <a:gd name="T121" fmla="*/ 469 h 1870"/>
              <a:gd name="T122" fmla="*/ 1986 w 3226"/>
              <a:gd name="T123" fmla="*/ 272 h 1870"/>
              <a:gd name="T124" fmla="*/ 2023 w 3226"/>
              <a:gd name="T125" fmla="*/ 210 h 1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26" h="1870">
                <a:moveTo>
                  <a:pt x="1874" y="827"/>
                </a:moveTo>
                <a:lnTo>
                  <a:pt x="1862" y="821"/>
                </a:lnTo>
                <a:lnTo>
                  <a:pt x="1831" y="821"/>
                </a:lnTo>
                <a:lnTo>
                  <a:pt x="1806" y="815"/>
                </a:lnTo>
                <a:lnTo>
                  <a:pt x="1787" y="809"/>
                </a:lnTo>
                <a:lnTo>
                  <a:pt x="1769" y="802"/>
                </a:lnTo>
                <a:lnTo>
                  <a:pt x="1762" y="809"/>
                </a:lnTo>
                <a:lnTo>
                  <a:pt x="1744" y="821"/>
                </a:lnTo>
                <a:lnTo>
                  <a:pt x="1744" y="833"/>
                </a:lnTo>
                <a:lnTo>
                  <a:pt x="1738" y="839"/>
                </a:lnTo>
                <a:lnTo>
                  <a:pt x="1719" y="827"/>
                </a:lnTo>
                <a:lnTo>
                  <a:pt x="1719" y="827"/>
                </a:lnTo>
                <a:lnTo>
                  <a:pt x="1700" y="815"/>
                </a:lnTo>
                <a:lnTo>
                  <a:pt x="1694" y="809"/>
                </a:lnTo>
                <a:lnTo>
                  <a:pt x="1675" y="809"/>
                </a:lnTo>
                <a:lnTo>
                  <a:pt x="1663" y="802"/>
                </a:lnTo>
                <a:lnTo>
                  <a:pt x="1657" y="790"/>
                </a:lnTo>
                <a:lnTo>
                  <a:pt x="1663" y="784"/>
                </a:lnTo>
                <a:lnTo>
                  <a:pt x="1657" y="765"/>
                </a:lnTo>
                <a:lnTo>
                  <a:pt x="1651" y="759"/>
                </a:lnTo>
                <a:lnTo>
                  <a:pt x="1632" y="753"/>
                </a:lnTo>
                <a:lnTo>
                  <a:pt x="1582" y="759"/>
                </a:lnTo>
                <a:lnTo>
                  <a:pt x="1564" y="759"/>
                </a:lnTo>
                <a:lnTo>
                  <a:pt x="1539" y="772"/>
                </a:lnTo>
                <a:lnTo>
                  <a:pt x="1527" y="778"/>
                </a:lnTo>
                <a:lnTo>
                  <a:pt x="1502" y="778"/>
                </a:lnTo>
                <a:lnTo>
                  <a:pt x="1489" y="765"/>
                </a:lnTo>
                <a:lnTo>
                  <a:pt x="1483" y="772"/>
                </a:lnTo>
                <a:lnTo>
                  <a:pt x="1483" y="772"/>
                </a:lnTo>
                <a:lnTo>
                  <a:pt x="1477" y="784"/>
                </a:lnTo>
                <a:lnTo>
                  <a:pt x="1465" y="796"/>
                </a:lnTo>
                <a:lnTo>
                  <a:pt x="1452" y="809"/>
                </a:lnTo>
                <a:lnTo>
                  <a:pt x="1446" y="839"/>
                </a:lnTo>
                <a:lnTo>
                  <a:pt x="1446" y="852"/>
                </a:lnTo>
                <a:lnTo>
                  <a:pt x="1415" y="883"/>
                </a:lnTo>
                <a:lnTo>
                  <a:pt x="1409" y="889"/>
                </a:lnTo>
                <a:lnTo>
                  <a:pt x="1409" y="901"/>
                </a:lnTo>
                <a:lnTo>
                  <a:pt x="1396" y="913"/>
                </a:lnTo>
                <a:lnTo>
                  <a:pt x="1390" y="932"/>
                </a:lnTo>
                <a:lnTo>
                  <a:pt x="1390" y="944"/>
                </a:lnTo>
                <a:lnTo>
                  <a:pt x="1384" y="969"/>
                </a:lnTo>
                <a:lnTo>
                  <a:pt x="1384" y="1012"/>
                </a:lnTo>
                <a:lnTo>
                  <a:pt x="1384" y="1031"/>
                </a:lnTo>
                <a:lnTo>
                  <a:pt x="1384" y="1012"/>
                </a:lnTo>
                <a:lnTo>
                  <a:pt x="1384" y="1049"/>
                </a:lnTo>
                <a:lnTo>
                  <a:pt x="1390" y="1061"/>
                </a:lnTo>
                <a:lnTo>
                  <a:pt x="1396" y="1068"/>
                </a:lnTo>
                <a:lnTo>
                  <a:pt x="1409" y="1086"/>
                </a:lnTo>
                <a:lnTo>
                  <a:pt x="1409" y="1098"/>
                </a:lnTo>
                <a:lnTo>
                  <a:pt x="1415" y="1111"/>
                </a:lnTo>
                <a:lnTo>
                  <a:pt x="1434" y="1129"/>
                </a:lnTo>
                <a:lnTo>
                  <a:pt x="1458" y="1142"/>
                </a:lnTo>
                <a:lnTo>
                  <a:pt x="1471" y="1154"/>
                </a:lnTo>
                <a:lnTo>
                  <a:pt x="1483" y="1154"/>
                </a:lnTo>
                <a:lnTo>
                  <a:pt x="1496" y="1142"/>
                </a:lnTo>
                <a:lnTo>
                  <a:pt x="1520" y="1142"/>
                </a:lnTo>
                <a:lnTo>
                  <a:pt x="1539" y="1136"/>
                </a:lnTo>
                <a:lnTo>
                  <a:pt x="1539" y="1136"/>
                </a:lnTo>
                <a:lnTo>
                  <a:pt x="1551" y="1117"/>
                </a:lnTo>
                <a:lnTo>
                  <a:pt x="1551" y="1117"/>
                </a:lnTo>
                <a:lnTo>
                  <a:pt x="1570" y="1136"/>
                </a:lnTo>
                <a:lnTo>
                  <a:pt x="1589" y="1136"/>
                </a:lnTo>
                <a:lnTo>
                  <a:pt x="1595" y="1136"/>
                </a:lnTo>
                <a:lnTo>
                  <a:pt x="1607" y="1148"/>
                </a:lnTo>
                <a:lnTo>
                  <a:pt x="1620" y="1148"/>
                </a:lnTo>
                <a:lnTo>
                  <a:pt x="1638" y="1154"/>
                </a:lnTo>
                <a:lnTo>
                  <a:pt x="1638" y="1166"/>
                </a:lnTo>
                <a:lnTo>
                  <a:pt x="1632" y="1185"/>
                </a:lnTo>
                <a:lnTo>
                  <a:pt x="1632" y="1210"/>
                </a:lnTo>
                <a:lnTo>
                  <a:pt x="1638" y="1228"/>
                </a:lnTo>
                <a:lnTo>
                  <a:pt x="1644" y="1234"/>
                </a:lnTo>
                <a:lnTo>
                  <a:pt x="1657" y="1253"/>
                </a:lnTo>
                <a:lnTo>
                  <a:pt x="1657" y="1277"/>
                </a:lnTo>
                <a:lnTo>
                  <a:pt x="1669" y="1321"/>
                </a:lnTo>
                <a:lnTo>
                  <a:pt x="1669" y="1333"/>
                </a:lnTo>
                <a:lnTo>
                  <a:pt x="1669" y="1351"/>
                </a:lnTo>
                <a:lnTo>
                  <a:pt x="1663" y="1370"/>
                </a:lnTo>
                <a:lnTo>
                  <a:pt x="1657" y="1413"/>
                </a:lnTo>
                <a:lnTo>
                  <a:pt x="1663" y="1425"/>
                </a:lnTo>
                <a:lnTo>
                  <a:pt x="1675" y="1444"/>
                </a:lnTo>
                <a:lnTo>
                  <a:pt x="1675" y="1462"/>
                </a:lnTo>
                <a:lnTo>
                  <a:pt x="1682" y="1487"/>
                </a:lnTo>
                <a:lnTo>
                  <a:pt x="1682" y="1487"/>
                </a:lnTo>
                <a:lnTo>
                  <a:pt x="1688" y="1506"/>
                </a:lnTo>
                <a:lnTo>
                  <a:pt x="1694" y="1518"/>
                </a:lnTo>
                <a:lnTo>
                  <a:pt x="1700" y="1536"/>
                </a:lnTo>
                <a:lnTo>
                  <a:pt x="1706" y="1549"/>
                </a:lnTo>
                <a:lnTo>
                  <a:pt x="1713" y="1567"/>
                </a:lnTo>
                <a:lnTo>
                  <a:pt x="1713" y="1580"/>
                </a:lnTo>
                <a:lnTo>
                  <a:pt x="1719" y="1592"/>
                </a:lnTo>
                <a:lnTo>
                  <a:pt x="1738" y="1604"/>
                </a:lnTo>
                <a:lnTo>
                  <a:pt x="1750" y="1598"/>
                </a:lnTo>
                <a:lnTo>
                  <a:pt x="1781" y="1586"/>
                </a:lnTo>
                <a:lnTo>
                  <a:pt x="1793" y="1586"/>
                </a:lnTo>
                <a:lnTo>
                  <a:pt x="1824" y="1567"/>
                </a:lnTo>
                <a:lnTo>
                  <a:pt x="1837" y="1555"/>
                </a:lnTo>
                <a:lnTo>
                  <a:pt x="1849" y="1543"/>
                </a:lnTo>
                <a:lnTo>
                  <a:pt x="1855" y="1524"/>
                </a:lnTo>
                <a:lnTo>
                  <a:pt x="1862" y="1512"/>
                </a:lnTo>
                <a:lnTo>
                  <a:pt x="1862" y="1493"/>
                </a:lnTo>
                <a:lnTo>
                  <a:pt x="1874" y="1481"/>
                </a:lnTo>
                <a:lnTo>
                  <a:pt x="1893" y="1469"/>
                </a:lnTo>
                <a:lnTo>
                  <a:pt x="1893" y="1450"/>
                </a:lnTo>
                <a:lnTo>
                  <a:pt x="1893" y="1432"/>
                </a:lnTo>
                <a:lnTo>
                  <a:pt x="1899" y="1413"/>
                </a:lnTo>
                <a:lnTo>
                  <a:pt x="1911" y="1395"/>
                </a:lnTo>
                <a:lnTo>
                  <a:pt x="1936" y="1370"/>
                </a:lnTo>
                <a:lnTo>
                  <a:pt x="1948" y="1358"/>
                </a:lnTo>
                <a:lnTo>
                  <a:pt x="1948" y="1333"/>
                </a:lnTo>
                <a:lnTo>
                  <a:pt x="1948" y="1296"/>
                </a:lnTo>
                <a:lnTo>
                  <a:pt x="1948" y="1284"/>
                </a:lnTo>
                <a:lnTo>
                  <a:pt x="1948" y="1247"/>
                </a:lnTo>
                <a:lnTo>
                  <a:pt x="1948" y="1234"/>
                </a:lnTo>
                <a:lnTo>
                  <a:pt x="1955" y="1216"/>
                </a:lnTo>
                <a:lnTo>
                  <a:pt x="1967" y="1203"/>
                </a:lnTo>
                <a:lnTo>
                  <a:pt x="1986" y="1179"/>
                </a:lnTo>
                <a:lnTo>
                  <a:pt x="2004" y="1160"/>
                </a:lnTo>
                <a:lnTo>
                  <a:pt x="2010" y="1148"/>
                </a:lnTo>
                <a:lnTo>
                  <a:pt x="2029" y="1129"/>
                </a:lnTo>
                <a:lnTo>
                  <a:pt x="2041" y="1105"/>
                </a:lnTo>
                <a:lnTo>
                  <a:pt x="2048" y="1086"/>
                </a:lnTo>
                <a:lnTo>
                  <a:pt x="2054" y="1074"/>
                </a:lnTo>
                <a:lnTo>
                  <a:pt x="2054" y="1068"/>
                </a:lnTo>
                <a:lnTo>
                  <a:pt x="2054" y="1055"/>
                </a:lnTo>
                <a:lnTo>
                  <a:pt x="2041" y="1049"/>
                </a:lnTo>
                <a:lnTo>
                  <a:pt x="2023" y="1061"/>
                </a:lnTo>
                <a:lnTo>
                  <a:pt x="2010" y="1061"/>
                </a:lnTo>
                <a:lnTo>
                  <a:pt x="1998" y="1061"/>
                </a:lnTo>
                <a:lnTo>
                  <a:pt x="1986" y="1061"/>
                </a:lnTo>
                <a:lnTo>
                  <a:pt x="1979" y="1049"/>
                </a:lnTo>
                <a:lnTo>
                  <a:pt x="1967" y="1018"/>
                </a:lnTo>
                <a:lnTo>
                  <a:pt x="1967" y="1006"/>
                </a:lnTo>
                <a:lnTo>
                  <a:pt x="1961" y="987"/>
                </a:lnTo>
                <a:lnTo>
                  <a:pt x="1948" y="975"/>
                </a:lnTo>
                <a:lnTo>
                  <a:pt x="1942" y="957"/>
                </a:lnTo>
                <a:lnTo>
                  <a:pt x="1924" y="938"/>
                </a:lnTo>
                <a:lnTo>
                  <a:pt x="1924" y="938"/>
                </a:lnTo>
                <a:lnTo>
                  <a:pt x="1917" y="926"/>
                </a:lnTo>
                <a:lnTo>
                  <a:pt x="1911" y="907"/>
                </a:lnTo>
                <a:lnTo>
                  <a:pt x="1905" y="889"/>
                </a:lnTo>
                <a:lnTo>
                  <a:pt x="1893" y="876"/>
                </a:lnTo>
                <a:lnTo>
                  <a:pt x="1880" y="858"/>
                </a:lnTo>
                <a:lnTo>
                  <a:pt x="1886" y="889"/>
                </a:lnTo>
                <a:lnTo>
                  <a:pt x="1886" y="889"/>
                </a:lnTo>
                <a:lnTo>
                  <a:pt x="1893" y="895"/>
                </a:lnTo>
                <a:lnTo>
                  <a:pt x="1899" y="907"/>
                </a:lnTo>
                <a:lnTo>
                  <a:pt x="1899" y="920"/>
                </a:lnTo>
                <a:lnTo>
                  <a:pt x="1917" y="944"/>
                </a:lnTo>
                <a:lnTo>
                  <a:pt x="1924" y="975"/>
                </a:lnTo>
                <a:lnTo>
                  <a:pt x="1936" y="981"/>
                </a:lnTo>
                <a:lnTo>
                  <a:pt x="1936" y="1000"/>
                </a:lnTo>
                <a:lnTo>
                  <a:pt x="1942" y="1012"/>
                </a:lnTo>
                <a:lnTo>
                  <a:pt x="1967" y="1031"/>
                </a:lnTo>
                <a:lnTo>
                  <a:pt x="1979" y="1049"/>
                </a:lnTo>
                <a:lnTo>
                  <a:pt x="1986" y="1049"/>
                </a:lnTo>
                <a:lnTo>
                  <a:pt x="1998" y="1043"/>
                </a:lnTo>
                <a:lnTo>
                  <a:pt x="2010" y="1037"/>
                </a:lnTo>
                <a:lnTo>
                  <a:pt x="2023" y="1031"/>
                </a:lnTo>
                <a:lnTo>
                  <a:pt x="2041" y="1018"/>
                </a:lnTo>
                <a:lnTo>
                  <a:pt x="2054" y="1012"/>
                </a:lnTo>
                <a:lnTo>
                  <a:pt x="2073" y="1006"/>
                </a:lnTo>
                <a:lnTo>
                  <a:pt x="2085" y="994"/>
                </a:lnTo>
                <a:lnTo>
                  <a:pt x="2104" y="987"/>
                </a:lnTo>
                <a:lnTo>
                  <a:pt x="2122" y="969"/>
                </a:lnTo>
                <a:lnTo>
                  <a:pt x="2128" y="957"/>
                </a:lnTo>
                <a:lnTo>
                  <a:pt x="2135" y="938"/>
                </a:lnTo>
                <a:lnTo>
                  <a:pt x="2135" y="938"/>
                </a:lnTo>
                <a:lnTo>
                  <a:pt x="2122" y="920"/>
                </a:lnTo>
                <a:lnTo>
                  <a:pt x="2116" y="901"/>
                </a:lnTo>
                <a:lnTo>
                  <a:pt x="2091" y="889"/>
                </a:lnTo>
                <a:lnTo>
                  <a:pt x="2091" y="889"/>
                </a:lnTo>
                <a:lnTo>
                  <a:pt x="2073" y="895"/>
                </a:lnTo>
                <a:lnTo>
                  <a:pt x="2073" y="889"/>
                </a:lnTo>
                <a:lnTo>
                  <a:pt x="2073" y="889"/>
                </a:lnTo>
                <a:lnTo>
                  <a:pt x="2079" y="883"/>
                </a:lnTo>
                <a:lnTo>
                  <a:pt x="2091" y="876"/>
                </a:lnTo>
                <a:lnTo>
                  <a:pt x="2091" y="876"/>
                </a:lnTo>
                <a:lnTo>
                  <a:pt x="2110" y="889"/>
                </a:lnTo>
                <a:lnTo>
                  <a:pt x="2135" y="913"/>
                </a:lnTo>
                <a:lnTo>
                  <a:pt x="2141" y="907"/>
                </a:lnTo>
                <a:lnTo>
                  <a:pt x="2166" y="901"/>
                </a:lnTo>
                <a:lnTo>
                  <a:pt x="2197" y="907"/>
                </a:lnTo>
                <a:lnTo>
                  <a:pt x="2215" y="913"/>
                </a:lnTo>
                <a:lnTo>
                  <a:pt x="2240" y="932"/>
                </a:lnTo>
                <a:lnTo>
                  <a:pt x="2228" y="932"/>
                </a:lnTo>
                <a:lnTo>
                  <a:pt x="2228" y="938"/>
                </a:lnTo>
                <a:lnTo>
                  <a:pt x="2246" y="944"/>
                </a:lnTo>
                <a:lnTo>
                  <a:pt x="2259" y="957"/>
                </a:lnTo>
                <a:lnTo>
                  <a:pt x="2265" y="969"/>
                </a:lnTo>
                <a:lnTo>
                  <a:pt x="2271" y="1006"/>
                </a:lnTo>
                <a:lnTo>
                  <a:pt x="2271" y="1018"/>
                </a:lnTo>
                <a:lnTo>
                  <a:pt x="2283" y="1031"/>
                </a:lnTo>
                <a:lnTo>
                  <a:pt x="2296" y="1055"/>
                </a:lnTo>
                <a:lnTo>
                  <a:pt x="2302" y="1074"/>
                </a:lnTo>
                <a:lnTo>
                  <a:pt x="2308" y="1092"/>
                </a:lnTo>
                <a:lnTo>
                  <a:pt x="2308" y="1092"/>
                </a:lnTo>
                <a:lnTo>
                  <a:pt x="2321" y="1098"/>
                </a:lnTo>
                <a:lnTo>
                  <a:pt x="2321" y="1098"/>
                </a:lnTo>
                <a:lnTo>
                  <a:pt x="2327" y="1092"/>
                </a:lnTo>
                <a:lnTo>
                  <a:pt x="2333" y="1086"/>
                </a:lnTo>
                <a:lnTo>
                  <a:pt x="2339" y="1068"/>
                </a:lnTo>
                <a:lnTo>
                  <a:pt x="2339" y="1061"/>
                </a:lnTo>
                <a:lnTo>
                  <a:pt x="2345" y="1049"/>
                </a:lnTo>
                <a:lnTo>
                  <a:pt x="2345" y="1031"/>
                </a:lnTo>
                <a:lnTo>
                  <a:pt x="2358" y="1006"/>
                </a:lnTo>
                <a:lnTo>
                  <a:pt x="2358" y="1006"/>
                </a:lnTo>
                <a:lnTo>
                  <a:pt x="2370" y="987"/>
                </a:lnTo>
                <a:lnTo>
                  <a:pt x="2389" y="975"/>
                </a:lnTo>
                <a:lnTo>
                  <a:pt x="2395" y="969"/>
                </a:lnTo>
                <a:lnTo>
                  <a:pt x="2401" y="950"/>
                </a:lnTo>
                <a:lnTo>
                  <a:pt x="2408" y="950"/>
                </a:lnTo>
                <a:lnTo>
                  <a:pt x="2445" y="938"/>
                </a:lnTo>
                <a:lnTo>
                  <a:pt x="2445" y="936"/>
                </a:lnTo>
                <a:lnTo>
                  <a:pt x="2447" y="938"/>
                </a:lnTo>
                <a:lnTo>
                  <a:pt x="2453" y="957"/>
                </a:lnTo>
                <a:lnTo>
                  <a:pt x="2465" y="975"/>
                </a:lnTo>
                <a:lnTo>
                  <a:pt x="2465" y="994"/>
                </a:lnTo>
                <a:lnTo>
                  <a:pt x="2471" y="1006"/>
                </a:lnTo>
                <a:lnTo>
                  <a:pt x="2484" y="1006"/>
                </a:lnTo>
                <a:lnTo>
                  <a:pt x="2496" y="1006"/>
                </a:lnTo>
                <a:lnTo>
                  <a:pt x="2502" y="1006"/>
                </a:lnTo>
                <a:lnTo>
                  <a:pt x="2502" y="1012"/>
                </a:lnTo>
                <a:lnTo>
                  <a:pt x="2509" y="1031"/>
                </a:lnTo>
                <a:lnTo>
                  <a:pt x="2515" y="1043"/>
                </a:lnTo>
                <a:lnTo>
                  <a:pt x="2521" y="1049"/>
                </a:lnTo>
                <a:lnTo>
                  <a:pt x="2521" y="1080"/>
                </a:lnTo>
                <a:lnTo>
                  <a:pt x="2521" y="1098"/>
                </a:lnTo>
                <a:lnTo>
                  <a:pt x="2527" y="1111"/>
                </a:lnTo>
                <a:lnTo>
                  <a:pt x="2540" y="1129"/>
                </a:lnTo>
                <a:lnTo>
                  <a:pt x="2552" y="1142"/>
                </a:lnTo>
                <a:lnTo>
                  <a:pt x="2552" y="1154"/>
                </a:lnTo>
                <a:lnTo>
                  <a:pt x="2546" y="1160"/>
                </a:lnTo>
                <a:lnTo>
                  <a:pt x="2546" y="1160"/>
                </a:lnTo>
                <a:lnTo>
                  <a:pt x="2527" y="1142"/>
                </a:lnTo>
                <a:lnTo>
                  <a:pt x="2521" y="1129"/>
                </a:lnTo>
                <a:lnTo>
                  <a:pt x="2521" y="1123"/>
                </a:lnTo>
                <a:lnTo>
                  <a:pt x="2515" y="1117"/>
                </a:lnTo>
                <a:lnTo>
                  <a:pt x="2509" y="1129"/>
                </a:lnTo>
                <a:lnTo>
                  <a:pt x="2496" y="1123"/>
                </a:lnTo>
                <a:lnTo>
                  <a:pt x="2490" y="1123"/>
                </a:lnTo>
                <a:lnTo>
                  <a:pt x="2484" y="1129"/>
                </a:lnTo>
                <a:lnTo>
                  <a:pt x="2496" y="1148"/>
                </a:lnTo>
                <a:lnTo>
                  <a:pt x="2509" y="1160"/>
                </a:lnTo>
                <a:lnTo>
                  <a:pt x="2509" y="1179"/>
                </a:lnTo>
                <a:lnTo>
                  <a:pt x="2515" y="1185"/>
                </a:lnTo>
                <a:lnTo>
                  <a:pt x="2521" y="1173"/>
                </a:lnTo>
                <a:lnTo>
                  <a:pt x="2521" y="1173"/>
                </a:lnTo>
                <a:lnTo>
                  <a:pt x="2527" y="1179"/>
                </a:lnTo>
                <a:lnTo>
                  <a:pt x="2546" y="1197"/>
                </a:lnTo>
                <a:lnTo>
                  <a:pt x="2546" y="1222"/>
                </a:lnTo>
                <a:lnTo>
                  <a:pt x="2546" y="1222"/>
                </a:lnTo>
                <a:lnTo>
                  <a:pt x="2552" y="1228"/>
                </a:lnTo>
                <a:lnTo>
                  <a:pt x="2571" y="1240"/>
                </a:lnTo>
                <a:lnTo>
                  <a:pt x="2577" y="1253"/>
                </a:lnTo>
                <a:lnTo>
                  <a:pt x="2583" y="1259"/>
                </a:lnTo>
                <a:lnTo>
                  <a:pt x="2589" y="1253"/>
                </a:lnTo>
                <a:lnTo>
                  <a:pt x="2595" y="1253"/>
                </a:lnTo>
                <a:lnTo>
                  <a:pt x="2602" y="1234"/>
                </a:lnTo>
                <a:lnTo>
                  <a:pt x="2589" y="1216"/>
                </a:lnTo>
                <a:lnTo>
                  <a:pt x="2589" y="1210"/>
                </a:lnTo>
                <a:lnTo>
                  <a:pt x="2583" y="1197"/>
                </a:lnTo>
                <a:lnTo>
                  <a:pt x="2564" y="1179"/>
                </a:lnTo>
                <a:lnTo>
                  <a:pt x="2564" y="1173"/>
                </a:lnTo>
                <a:lnTo>
                  <a:pt x="2577" y="1173"/>
                </a:lnTo>
                <a:lnTo>
                  <a:pt x="2583" y="1166"/>
                </a:lnTo>
                <a:lnTo>
                  <a:pt x="2583" y="1154"/>
                </a:lnTo>
                <a:lnTo>
                  <a:pt x="2571" y="1142"/>
                </a:lnTo>
                <a:lnTo>
                  <a:pt x="2564" y="1123"/>
                </a:lnTo>
                <a:lnTo>
                  <a:pt x="2552" y="1105"/>
                </a:lnTo>
                <a:lnTo>
                  <a:pt x="2540" y="1092"/>
                </a:lnTo>
                <a:lnTo>
                  <a:pt x="2533" y="1080"/>
                </a:lnTo>
                <a:lnTo>
                  <a:pt x="2533" y="1068"/>
                </a:lnTo>
                <a:lnTo>
                  <a:pt x="2533" y="1061"/>
                </a:lnTo>
                <a:lnTo>
                  <a:pt x="2533" y="1043"/>
                </a:lnTo>
                <a:lnTo>
                  <a:pt x="2533" y="1037"/>
                </a:lnTo>
                <a:lnTo>
                  <a:pt x="2540" y="1037"/>
                </a:lnTo>
                <a:lnTo>
                  <a:pt x="2558" y="1055"/>
                </a:lnTo>
                <a:lnTo>
                  <a:pt x="2564" y="1068"/>
                </a:lnTo>
                <a:lnTo>
                  <a:pt x="2577" y="1068"/>
                </a:lnTo>
                <a:lnTo>
                  <a:pt x="2583" y="1086"/>
                </a:lnTo>
                <a:lnTo>
                  <a:pt x="2589" y="1092"/>
                </a:lnTo>
                <a:lnTo>
                  <a:pt x="2602" y="1086"/>
                </a:lnTo>
                <a:lnTo>
                  <a:pt x="2608" y="1074"/>
                </a:lnTo>
                <a:lnTo>
                  <a:pt x="2620" y="1055"/>
                </a:lnTo>
                <a:lnTo>
                  <a:pt x="2626" y="1043"/>
                </a:lnTo>
                <a:lnTo>
                  <a:pt x="2620" y="1031"/>
                </a:lnTo>
                <a:lnTo>
                  <a:pt x="2626" y="1012"/>
                </a:lnTo>
                <a:lnTo>
                  <a:pt x="2620" y="1000"/>
                </a:lnTo>
                <a:lnTo>
                  <a:pt x="2608" y="987"/>
                </a:lnTo>
                <a:lnTo>
                  <a:pt x="2595" y="969"/>
                </a:lnTo>
                <a:lnTo>
                  <a:pt x="2589" y="969"/>
                </a:lnTo>
                <a:lnTo>
                  <a:pt x="2589" y="969"/>
                </a:lnTo>
                <a:lnTo>
                  <a:pt x="2589" y="969"/>
                </a:lnTo>
                <a:lnTo>
                  <a:pt x="2602" y="950"/>
                </a:lnTo>
                <a:lnTo>
                  <a:pt x="2602" y="950"/>
                </a:lnTo>
                <a:lnTo>
                  <a:pt x="2602" y="950"/>
                </a:lnTo>
                <a:lnTo>
                  <a:pt x="2602" y="950"/>
                </a:lnTo>
                <a:lnTo>
                  <a:pt x="2608" y="969"/>
                </a:lnTo>
                <a:lnTo>
                  <a:pt x="2608" y="981"/>
                </a:lnTo>
                <a:lnTo>
                  <a:pt x="2626" y="975"/>
                </a:lnTo>
                <a:lnTo>
                  <a:pt x="2633" y="969"/>
                </a:lnTo>
                <a:lnTo>
                  <a:pt x="2626" y="950"/>
                </a:lnTo>
                <a:lnTo>
                  <a:pt x="2626" y="950"/>
                </a:lnTo>
                <a:lnTo>
                  <a:pt x="2645" y="944"/>
                </a:lnTo>
                <a:lnTo>
                  <a:pt x="2651" y="944"/>
                </a:lnTo>
                <a:lnTo>
                  <a:pt x="2670" y="944"/>
                </a:lnTo>
                <a:lnTo>
                  <a:pt x="2682" y="932"/>
                </a:lnTo>
                <a:lnTo>
                  <a:pt x="2695" y="920"/>
                </a:lnTo>
                <a:lnTo>
                  <a:pt x="2707" y="907"/>
                </a:lnTo>
                <a:lnTo>
                  <a:pt x="2713" y="883"/>
                </a:lnTo>
                <a:lnTo>
                  <a:pt x="2726" y="864"/>
                </a:lnTo>
                <a:lnTo>
                  <a:pt x="2726" y="833"/>
                </a:lnTo>
                <a:lnTo>
                  <a:pt x="2732" y="821"/>
                </a:lnTo>
                <a:lnTo>
                  <a:pt x="2726" y="809"/>
                </a:lnTo>
                <a:lnTo>
                  <a:pt x="2713" y="796"/>
                </a:lnTo>
                <a:lnTo>
                  <a:pt x="2707" y="784"/>
                </a:lnTo>
                <a:lnTo>
                  <a:pt x="2707" y="778"/>
                </a:lnTo>
                <a:lnTo>
                  <a:pt x="2707" y="759"/>
                </a:lnTo>
                <a:lnTo>
                  <a:pt x="2720" y="753"/>
                </a:lnTo>
                <a:lnTo>
                  <a:pt x="2726" y="747"/>
                </a:lnTo>
                <a:lnTo>
                  <a:pt x="2726" y="741"/>
                </a:lnTo>
                <a:lnTo>
                  <a:pt x="2720" y="741"/>
                </a:lnTo>
                <a:lnTo>
                  <a:pt x="2695" y="741"/>
                </a:lnTo>
                <a:lnTo>
                  <a:pt x="2676" y="735"/>
                </a:lnTo>
                <a:lnTo>
                  <a:pt x="2676" y="741"/>
                </a:lnTo>
                <a:lnTo>
                  <a:pt x="2670" y="728"/>
                </a:lnTo>
                <a:lnTo>
                  <a:pt x="2688" y="716"/>
                </a:lnTo>
                <a:lnTo>
                  <a:pt x="2695" y="710"/>
                </a:lnTo>
                <a:lnTo>
                  <a:pt x="2701" y="716"/>
                </a:lnTo>
                <a:lnTo>
                  <a:pt x="2707" y="728"/>
                </a:lnTo>
                <a:lnTo>
                  <a:pt x="2713" y="728"/>
                </a:lnTo>
                <a:lnTo>
                  <a:pt x="2732" y="710"/>
                </a:lnTo>
                <a:lnTo>
                  <a:pt x="2732" y="716"/>
                </a:lnTo>
                <a:lnTo>
                  <a:pt x="2738" y="728"/>
                </a:lnTo>
                <a:lnTo>
                  <a:pt x="2738" y="728"/>
                </a:lnTo>
                <a:lnTo>
                  <a:pt x="2751" y="741"/>
                </a:lnTo>
                <a:lnTo>
                  <a:pt x="2757" y="753"/>
                </a:lnTo>
                <a:lnTo>
                  <a:pt x="2763" y="765"/>
                </a:lnTo>
                <a:lnTo>
                  <a:pt x="2763" y="778"/>
                </a:lnTo>
                <a:lnTo>
                  <a:pt x="2775" y="778"/>
                </a:lnTo>
                <a:lnTo>
                  <a:pt x="2788" y="778"/>
                </a:lnTo>
                <a:lnTo>
                  <a:pt x="2794" y="765"/>
                </a:lnTo>
                <a:lnTo>
                  <a:pt x="2788" y="753"/>
                </a:lnTo>
                <a:lnTo>
                  <a:pt x="2788" y="728"/>
                </a:lnTo>
                <a:lnTo>
                  <a:pt x="2782" y="710"/>
                </a:lnTo>
                <a:lnTo>
                  <a:pt x="2788" y="691"/>
                </a:lnTo>
                <a:lnTo>
                  <a:pt x="2800" y="679"/>
                </a:lnTo>
                <a:lnTo>
                  <a:pt x="2813" y="673"/>
                </a:lnTo>
                <a:lnTo>
                  <a:pt x="2819" y="673"/>
                </a:lnTo>
                <a:lnTo>
                  <a:pt x="2837" y="648"/>
                </a:lnTo>
                <a:lnTo>
                  <a:pt x="2844" y="636"/>
                </a:lnTo>
                <a:lnTo>
                  <a:pt x="2850" y="617"/>
                </a:lnTo>
                <a:lnTo>
                  <a:pt x="2856" y="605"/>
                </a:lnTo>
                <a:lnTo>
                  <a:pt x="2856" y="593"/>
                </a:lnTo>
                <a:lnTo>
                  <a:pt x="2856" y="562"/>
                </a:lnTo>
                <a:lnTo>
                  <a:pt x="2850" y="543"/>
                </a:lnTo>
                <a:lnTo>
                  <a:pt x="2850" y="537"/>
                </a:lnTo>
                <a:lnTo>
                  <a:pt x="2856" y="537"/>
                </a:lnTo>
                <a:lnTo>
                  <a:pt x="2856" y="537"/>
                </a:lnTo>
                <a:lnTo>
                  <a:pt x="2856" y="537"/>
                </a:lnTo>
                <a:lnTo>
                  <a:pt x="2862" y="556"/>
                </a:lnTo>
                <a:lnTo>
                  <a:pt x="2862" y="562"/>
                </a:lnTo>
                <a:lnTo>
                  <a:pt x="2868" y="574"/>
                </a:lnTo>
                <a:lnTo>
                  <a:pt x="2881" y="617"/>
                </a:lnTo>
                <a:lnTo>
                  <a:pt x="2875" y="624"/>
                </a:lnTo>
                <a:lnTo>
                  <a:pt x="2875" y="630"/>
                </a:lnTo>
                <a:lnTo>
                  <a:pt x="2881" y="630"/>
                </a:lnTo>
                <a:lnTo>
                  <a:pt x="2893" y="624"/>
                </a:lnTo>
                <a:lnTo>
                  <a:pt x="2887" y="617"/>
                </a:lnTo>
                <a:lnTo>
                  <a:pt x="2887" y="586"/>
                </a:lnTo>
                <a:lnTo>
                  <a:pt x="2893" y="593"/>
                </a:lnTo>
                <a:lnTo>
                  <a:pt x="2906" y="599"/>
                </a:lnTo>
                <a:lnTo>
                  <a:pt x="2906" y="593"/>
                </a:lnTo>
                <a:lnTo>
                  <a:pt x="2887" y="574"/>
                </a:lnTo>
                <a:lnTo>
                  <a:pt x="2875" y="562"/>
                </a:lnTo>
                <a:lnTo>
                  <a:pt x="2875" y="543"/>
                </a:lnTo>
                <a:lnTo>
                  <a:pt x="2875" y="531"/>
                </a:lnTo>
                <a:lnTo>
                  <a:pt x="2875" y="531"/>
                </a:lnTo>
                <a:lnTo>
                  <a:pt x="2899" y="531"/>
                </a:lnTo>
                <a:lnTo>
                  <a:pt x="2899" y="531"/>
                </a:lnTo>
                <a:lnTo>
                  <a:pt x="2899" y="525"/>
                </a:lnTo>
                <a:lnTo>
                  <a:pt x="2893" y="519"/>
                </a:lnTo>
                <a:lnTo>
                  <a:pt x="2881" y="519"/>
                </a:lnTo>
                <a:lnTo>
                  <a:pt x="2856" y="512"/>
                </a:lnTo>
                <a:lnTo>
                  <a:pt x="2856" y="519"/>
                </a:lnTo>
                <a:lnTo>
                  <a:pt x="2850" y="519"/>
                </a:lnTo>
                <a:lnTo>
                  <a:pt x="2850" y="519"/>
                </a:lnTo>
                <a:lnTo>
                  <a:pt x="2831" y="512"/>
                </a:lnTo>
                <a:lnTo>
                  <a:pt x="2825" y="519"/>
                </a:lnTo>
                <a:lnTo>
                  <a:pt x="2819" y="519"/>
                </a:lnTo>
                <a:lnTo>
                  <a:pt x="2800" y="506"/>
                </a:lnTo>
                <a:lnTo>
                  <a:pt x="2794" y="506"/>
                </a:lnTo>
                <a:lnTo>
                  <a:pt x="2806" y="500"/>
                </a:lnTo>
                <a:lnTo>
                  <a:pt x="2813" y="482"/>
                </a:lnTo>
                <a:lnTo>
                  <a:pt x="2825" y="469"/>
                </a:lnTo>
                <a:lnTo>
                  <a:pt x="2831" y="451"/>
                </a:lnTo>
                <a:lnTo>
                  <a:pt x="2844" y="445"/>
                </a:lnTo>
                <a:lnTo>
                  <a:pt x="2856" y="438"/>
                </a:lnTo>
                <a:lnTo>
                  <a:pt x="2868" y="445"/>
                </a:lnTo>
                <a:lnTo>
                  <a:pt x="2881" y="445"/>
                </a:lnTo>
                <a:lnTo>
                  <a:pt x="2893" y="445"/>
                </a:lnTo>
                <a:lnTo>
                  <a:pt x="2899" y="438"/>
                </a:lnTo>
                <a:lnTo>
                  <a:pt x="2912" y="451"/>
                </a:lnTo>
                <a:lnTo>
                  <a:pt x="2924" y="445"/>
                </a:lnTo>
                <a:lnTo>
                  <a:pt x="2949" y="451"/>
                </a:lnTo>
                <a:lnTo>
                  <a:pt x="2961" y="445"/>
                </a:lnTo>
                <a:lnTo>
                  <a:pt x="2961" y="420"/>
                </a:lnTo>
                <a:lnTo>
                  <a:pt x="2980" y="401"/>
                </a:lnTo>
                <a:lnTo>
                  <a:pt x="2986" y="414"/>
                </a:lnTo>
                <a:lnTo>
                  <a:pt x="2992" y="420"/>
                </a:lnTo>
                <a:lnTo>
                  <a:pt x="3005" y="408"/>
                </a:lnTo>
                <a:lnTo>
                  <a:pt x="3011" y="401"/>
                </a:lnTo>
                <a:lnTo>
                  <a:pt x="3005" y="420"/>
                </a:lnTo>
                <a:lnTo>
                  <a:pt x="2999" y="432"/>
                </a:lnTo>
                <a:lnTo>
                  <a:pt x="2999" y="451"/>
                </a:lnTo>
                <a:lnTo>
                  <a:pt x="2980" y="451"/>
                </a:lnTo>
                <a:lnTo>
                  <a:pt x="2974" y="451"/>
                </a:lnTo>
                <a:lnTo>
                  <a:pt x="2974" y="463"/>
                </a:lnTo>
                <a:lnTo>
                  <a:pt x="2974" y="475"/>
                </a:lnTo>
                <a:lnTo>
                  <a:pt x="2974" y="494"/>
                </a:lnTo>
                <a:lnTo>
                  <a:pt x="2980" y="506"/>
                </a:lnTo>
                <a:lnTo>
                  <a:pt x="2986" y="519"/>
                </a:lnTo>
                <a:lnTo>
                  <a:pt x="2992" y="543"/>
                </a:lnTo>
                <a:lnTo>
                  <a:pt x="2999" y="549"/>
                </a:lnTo>
                <a:lnTo>
                  <a:pt x="3011" y="543"/>
                </a:lnTo>
                <a:lnTo>
                  <a:pt x="3017" y="537"/>
                </a:lnTo>
                <a:lnTo>
                  <a:pt x="3017" y="531"/>
                </a:lnTo>
                <a:lnTo>
                  <a:pt x="3030" y="525"/>
                </a:lnTo>
                <a:lnTo>
                  <a:pt x="3036" y="512"/>
                </a:lnTo>
                <a:lnTo>
                  <a:pt x="3036" y="506"/>
                </a:lnTo>
                <a:lnTo>
                  <a:pt x="3030" y="494"/>
                </a:lnTo>
                <a:lnTo>
                  <a:pt x="3030" y="488"/>
                </a:lnTo>
                <a:lnTo>
                  <a:pt x="3042" y="488"/>
                </a:lnTo>
                <a:lnTo>
                  <a:pt x="3042" y="488"/>
                </a:lnTo>
                <a:lnTo>
                  <a:pt x="3048" y="482"/>
                </a:lnTo>
                <a:lnTo>
                  <a:pt x="3042" y="475"/>
                </a:lnTo>
                <a:lnTo>
                  <a:pt x="3036" y="463"/>
                </a:lnTo>
                <a:lnTo>
                  <a:pt x="3030" y="457"/>
                </a:lnTo>
                <a:lnTo>
                  <a:pt x="3030" y="438"/>
                </a:lnTo>
                <a:lnTo>
                  <a:pt x="3042" y="432"/>
                </a:lnTo>
                <a:lnTo>
                  <a:pt x="3061" y="426"/>
                </a:lnTo>
                <a:lnTo>
                  <a:pt x="3086" y="426"/>
                </a:lnTo>
                <a:lnTo>
                  <a:pt x="3098" y="420"/>
                </a:lnTo>
                <a:lnTo>
                  <a:pt x="3110" y="408"/>
                </a:lnTo>
                <a:lnTo>
                  <a:pt x="3123" y="401"/>
                </a:lnTo>
                <a:lnTo>
                  <a:pt x="3141" y="395"/>
                </a:lnTo>
                <a:lnTo>
                  <a:pt x="3154" y="389"/>
                </a:lnTo>
                <a:lnTo>
                  <a:pt x="3166" y="389"/>
                </a:lnTo>
                <a:lnTo>
                  <a:pt x="3160" y="383"/>
                </a:lnTo>
                <a:lnTo>
                  <a:pt x="3160" y="377"/>
                </a:lnTo>
                <a:lnTo>
                  <a:pt x="3160" y="377"/>
                </a:lnTo>
                <a:lnTo>
                  <a:pt x="3141" y="364"/>
                </a:lnTo>
                <a:lnTo>
                  <a:pt x="3141" y="358"/>
                </a:lnTo>
                <a:lnTo>
                  <a:pt x="3154" y="358"/>
                </a:lnTo>
                <a:lnTo>
                  <a:pt x="3160" y="346"/>
                </a:lnTo>
                <a:lnTo>
                  <a:pt x="3160" y="334"/>
                </a:lnTo>
                <a:lnTo>
                  <a:pt x="3166" y="346"/>
                </a:lnTo>
                <a:lnTo>
                  <a:pt x="3197" y="364"/>
                </a:lnTo>
                <a:lnTo>
                  <a:pt x="3210" y="364"/>
                </a:lnTo>
                <a:lnTo>
                  <a:pt x="3216" y="358"/>
                </a:lnTo>
                <a:lnTo>
                  <a:pt x="3216" y="352"/>
                </a:lnTo>
                <a:lnTo>
                  <a:pt x="3197" y="334"/>
                </a:lnTo>
                <a:lnTo>
                  <a:pt x="3185" y="315"/>
                </a:lnTo>
                <a:lnTo>
                  <a:pt x="3179" y="303"/>
                </a:lnTo>
                <a:lnTo>
                  <a:pt x="3160" y="297"/>
                </a:lnTo>
                <a:lnTo>
                  <a:pt x="3148" y="290"/>
                </a:lnTo>
                <a:lnTo>
                  <a:pt x="3129" y="284"/>
                </a:lnTo>
                <a:lnTo>
                  <a:pt x="3123" y="284"/>
                </a:lnTo>
                <a:lnTo>
                  <a:pt x="3110" y="284"/>
                </a:lnTo>
                <a:lnTo>
                  <a:pt x="3098" y="278"/>
                </a:lnTo>
                <a:lnTo>
                  <a:pt x="3092" y="278"/>
                </a:lnTo>
                <a:lnTo>
                  <a:pt x="3073" y="272"/>
                </a:lnTo>
                <a:lnTo>
                  <a:pt x="3061" y="266"/>
                </a:lnTo>
                <a:lnTo>
                  <a:pt x="3048" y="260"/>
                </a:lnTo>
                <a:lnTo>
                  <a:pt x="3036" y="260"/>
                </a:lnTo>
                <a:lnTo>
                  <a:pt x="3030" y="260"/>
                </a:lnTo>
                <a:lnTo>
                  <a:pt x="3023" y="266"/>
                </a:lnTo>
                <a:lnTo>
                  <a:pt x="3023" y="278"/>
                </a:lnTo>
                <a:lnTo>
                  <a:pt x="3017" y="272"/>
                </a:lnTo>
                <a:lnTo>
                  <a:pt x="3011" y="272"/>
                </a:lnTo>
                <a:lnTo>
                  <a:pt x="2999" y="272"/>
                </a:lnTo>
                <a:lnTo>
                  <a:pt x="2986" y="272"/>
                </a:lnTo>
                <a:lnTo>
                  <a:pt x="2974" y="272"/>
                </a:lnTo>
                <a:lnTo>
                  <a:pt x="2968" y="266"/>
                </a:lnTo>
                <a:lnTo>
                  <a:pt x="2955" y="278"/>
                </a:lnTo>
                <a:lnTo>
                  <a:pt x="2949" y="278"/>
                </a:lnTo>
                <a:lnTo>
                  <a:pt x="2949" y="272"/>
                </a:lnTo>
                <a:lnTo>
                  <a:pt x="2937" y="260"/>
                </a:lnTo>
                <a:lnTo>
                  <a:pt x="2906" y="241"/>
                </a:lnTo>
                <a:lnTo>
                  <a:pt x="2887" y="247"/>
                </a:lnTo>
                <a:lnTo>
                  <a:pt x="2875" y="247"/>
                </a:lnTo>
                <a:lnTo>
                  <a:pt x="2862" y="241"/>
                </a:lnTo>
                <a:lnTo>
                  <a:pt x="2837" y="229"/>
                </a:lnTo>
                <a:lnTo>
                  <a:pt x="2831" y="223"/>
                </a:lnTo>
                <a:lnTo>
                  <a:pt x="2813" y="229"/>
                </a:lnTo>
                <a:lnTo>
                  <a:pt x="2806" y="229"/>
                </a:lnTo>
                <a:lnTo>
                  <a:pt x="2806" y="223"/>
                </a:lnTo>
                <a:lnTo>
                  <a:pt x="2794" y="216"/>
                </a:lnTo>
                <a:lnTo>
                  <a:pt x="2763" y="216"/>
                </a:lnTo>
                <a:lnTo>
                  <a:pt x="2744" y="210"/>
                </a:lnTo>
                <a:lnTo>
                  <a:pt x="2751" y="216"/>
                </a:lnTo>
                <a:lnTo>
                  <a:pt x="2744" y="229"/>
                </a:lnTo>
                <a:lnTo>
                  <a:pt x="2738" y="235"/>
                </a:lnTo>
                <a:lnTo>
                  <a:pt x="2707" y="235"/>
                </a:lnTo>
                <a:lnTo>
                  <a:pt x="2695" y="235"/>
                </a:lnTo>
                <a:lnTo>
                  <a:pt x="2682" y="247"/>
                </a:lnTo>
                <a:lnTo>
                  <a:pt x="2657" y="241"/>
                </a:lnTo>
                <a:lnTo>
                  <a:pt x="2645" y="235"/>
                </a:lnTo>
                <a:lnTo>
                  <a:pt x="2633" y="229"/>
                </a:lnTo>
                <a:lnTo>
                  <a:pt x="2633" y="229"/>
                </a:lnTo>
                <a:lnTo>
                  <a:pt x="2633" y="223"/>
                </a:lnTo>
                <a:lnTo>
                  <a:pt x="2645" y="216"/>
                </a:lnTo>
                <a:lnTo>
                  <a:pt x="2633" y="210"/>
                </a:lnTo>
                <a:lnTo>
                  <a:pt x="2620" y="198"/>
                </a:lnTo>
                <a:lnTo>
                  <a:pt x="2608" y="198"/>
                </a:lnTo>
                <a:lnTo>
                  <a:pt x="2602" y="216"/>
                </a:lnTo>
                <a:lnTo>
                  <a:pt x="2602" y="216"/>
                </a:lnTo>
                <a:lnTo>
                  <a:pt x="2595" y="216"/>
                </a:lnTo>
                <a:lnTo>
                  <a:pt x="2577" y="216"/>
                </a:lnTo>
                <a:lnTo>
                  <a:pt x="2564" y="204"/>
                </a:lnTo>
                <a:lnTo>
                  <a:pt x="2558" y="204"/>
                </a:lnTo>
                <a:lnTo>
                  <a:pt x="2502" y="198"/>
                </a:lnTo>
                <a:lnTo>
                  <a:pt x="2490" y="204"/>
                </a:lnTo>
                <a:lnTo>
                  <a:pt x="2484" y="204"/>
                </a:lnTo>
                <a:lnTo>
                  <a:pt x="2478" y="210"/>
                </a:lnTo>
                <a:lnTo>
                  <a:pt x="2478" y="210"/>
                </a:lnTo>
                <a:lnTo>
                  <a:pt x="2465" y="216"/>
                </a:lnTo>
                <a:lnTo>
                  <a:pt x="2453" y="216"/>
                </a:lnTo>
                <a:lnTo>
                  <a:pt x="2459" y="210"/>
                </a:lnTo>
                <a:lnTo>
                  <a:pt x="2471" y="204"/>
                </a:lnTo>
                <a:lnTo>
                  <a:pt x="2484" y="198"/>
                </a:lnTo>
                <a:lnTo>
                  <a:pt x="2484" y="198"/>
                </a:lnTo>
                <a:lnTo>
                  <a:pt x="2502" y="186"/>
                </a:lnTo>
                <a:lnTo>
                  <a:pt x="2502" y="173"/>
                </a:lnTo>
                <a:lnTo>
                  <a:pt x="2502" y="161"/>
                </a:lnTo>
                <a:lnTo>
                  <a:pt x="2490" y="155"/>
                </a:lnTo>
                <a:lnTo>
                  <a:pt x="2471" y="149"/>
                </a:lnTo>
                <a:lnTo>
                  <a:pt x="2459" y="149"/>
                </a:lnTo>
                <a:lnTo>
                  <a:pt x="2453" y="155"/>
                </a:lnTo>
                <a:lnTo>
                  <a:pt x="2440" y="155"/>
                </a:lnTo>
                <a:lnTo>
                  <a:pt x="2440" y="149"/>
                </a:lnTo>
                <a:lnTo>
                  <a:pt x="2428" y="130"/>
                </a:lnTo>
                <a:lnTo>
                  <a:pt x="2416" y="130"/>
                </a:lnTo>
                <a:lnTo>
                  <a:pt x="2403" y="130"/>
                </a:lnTo>
                <a:lnTo>
                  <a:pt x="2403" y="130"/>
                </a:lnTo>
                <a:lnTo>
                  <a:pt x="2397" y="142"/>
                </a:lnTo>
                <a:lnTo>
                  <a:pt x="2397" y="155"/>
                </a:lnTo>
                <a:lnTo>
                  <a:pt x="2397" y="155"/>
                </a:lnTo>
                <a:lnTo>
                  <a:pt x="2384" y="155"/>
                </a:lnTo>
                <a:lnTo>
                  <a:pt x="2378" y="161"/>
                </a:lnTo>
                <a:lnTo>
                  <a:pt x="2384" y="161"/>
                </a:lnTo>
                <a:lnTo>
                  <a:pt x="2384" y="167"/>
                </a:lnTo>
                <a:lnTo>
                  <a:pt x="2372" y="167"/>
                </a:lnTo>
                <a:lnTo>
                  <a:pt x="2360" y="161"/>
                </a:lnTo>
                <a:lnTo>
                  <a:pt x="2353" y="161"/>
                </a:lnTo>
                <a:lnTo>
                  <a:pt x="2329" y="173"/>
                </a:lnTo>
                <a:lnTo>
                  <a:pt x="2329" y="173"/>
                </a:lnTo>
                <a:lnTo>
                  <a:pt x="2316" y="173"/>
                </a:lnTo>
                <a:lnTo>
                  <a:pt x="2298" y="179"/>
                </a:lnTo>
                <a:lnTo>
                  <a:pt x="2279" y="186"/>
                </a:lnTo>
                <a:lnTo>
                  <a:pt x="2279" y="204"/>
                </a:lnTo>
                <a:lnTo>
                  <a:pt x="2279" y="210"/>
                </a:lnTo>
                <a:lnTo>
                  <a:pt x="2260" y="210"/>
                </a:lnTo>
                <a:lnTo>
                  <a:pt x="2248" y="210"/>
                </a:lnTo>
                <a:lnTo>
                  <a:pt x="2236" y="210"/>
                </a:lnTo>
                <a:lnTo>
                  <a:pt x="2236" y="216"/>
                </a:lnTo>
                <a:lnTo>
                  <a:pt x="2248" y="223"/>
                </a:lnTo>
                <a:lnTo>
                  <a:pt x="2254" y="229"/>
                </a:lnTo>
                <a:lnTo>
                  <a:pt x="2260" y="235"/>
                </a:lnTo>
                <a:lnTo>
                  <a:pt x="2267" y="253"/>
                </a:lnTo>
                <a:lnTo>
                  <a:pt x="2267" y="260"/>
                </a:lnTo>
                <a:lnTo>
                  <a:pt x="2267" y="260"/>
                </a:lnTo>
                <a:lnTo>
                  <a:pt x="2260" y="253"/>
                </a:lnTo>
                <a:lnTo>
                  <a:pt x="2254" y="253"/>
                </a:lnTo>
                <a:lnTo>
                  <a:pt x="2254" y="241"/>
                </a:lnTo>
                <a:lnTo>
                  <a:pt x="2242" y="235"/>
                </a:lnTo>
                <a:lnTo>
                  <a:pt x="2229" y="229"/>
                </a:lnTo>
                <a:lnTo>
                  <a:pt x="2223" y="229"/>
                </a:lnTo>
                <a:lnTo>
                  <a:pt x="2211" y="229"/>
                </a:lnTo>
                <a:lnTo>
                  <a:pt x="2205" y="235"/>
                </a:lnTo>
                <a:lnTo>
                  <a:pt x="2211" y="241"/>
                </a:lnTo>
                <a:lnTo>
                  <a:pt x="2211" y="247"/>
                </a:lnTo>
                <a:lnTo>
                  <a:pt x="2211" y="247"/>
                </a:lnTo>
                <a:lnTo>
                  <a:pt x="2198" y="247"/>
                </a:lnTo>
                <a:lnTo>
                  <a:pt x="2198" y="235"/>
                </a:lnTo>
                <a:lnTo>
                  <a:pt x="2198" y="229"/>
                </a:lnTo>
                <a:lnTo>
                  <a:pt x="2198" y="223"/>
                </a:lnTo>
                <a:lnTo>
                  <a:pt x="2192" y="223"/>
                </a:lnTo>
                <a:lnTo>
                  <a:pt x="2192" y="235"/>
                </a:lnTo>
                <a:lnTo>
                  <a:pt x="2180" y="235"/>
                </a:lnTo>
                <a:lnTo>
                  <a:pt x="2180" y="241"/>
                </a:lnTo>
                <a:lnTo>
                  <a:pt x="2186" y="247"/>
                </a:lnTo>
                <a:lnTo>
                  <a:pt x="2186" y="253"/>
                </a:lnTo>
                <a:lnTo>
                  <a:pt x="2186" y="278"/>
                </a:lnTo>
                <a:lnTo>
                  <a:pt x="2205" y="284"/>
                </a:lnTo>
                <a:lnTo>
                  <a:pt x="2211" y="284"/>
                </a:lnTo>
                <a:lnTo>
                  <a:pt x="2211" y="290"/>
                </a:lnTo>
                <a:lnTo>
                  <a:pt x="2198" y="290"/>
                </a:lnTo>
                <a:lnTo>
                  <a:pt x="2198" y="309"/>
                </a:lnTo>
                <a:lnTo>
                  <a:pt x="2192" y="321"/>
                </a:lnTo>
                <a:lnTo>
                  <a:pt x="2167" y="334"/>
                </a:lnTo>
                <a:lnTo>
                  <a:pt x="2161" y="334"/>
                </a:lnTo>
                <a:lnTo>
                  <a:pt x="2155" y="334"/>
                </a:lnTo>
                <a:lnTo>
                  <a:pt x="2143" y="321"/>
                </a:lnTo>
                <a:lnTo>
                  <a:pt x="2143" y="321"/>
                </a:lnTo>
                <a:lnTo>
                  <a:pt x="2155" y="327"/>
                </a:lnTo>
                <a:lnTo>
                  <a:pt x="2161" y="327"/>
                </a:lnTo>
                <a:lnTo>
                  <a:pt x="2167" y="327"/>
                </a:lnTo>
                <a:lnTo>
                  <a:pt x="2180" y="321"/>
                </a:lnTo>
                <a:lnTo>
                  <a:pt x="2186" y="315"/>
                </a:lnTo>
                <a:lnTo>
                  <a:pt x="2192" y="290"/>
                </a:lnTo>
                <a:lnTo>
                  <a:pt x="2186" y="284"/>
                </a:lnTo>
                <a:lnTo>
                  <a:pt x="2180" y="278"/>
                </a:lnTo>
                <a:lnTo>
                  <a:pt x="2180" y="272"/>
                </a:lnTo>
                <a:lnTo>
                  <a:pt x="2180" y="260"/>
                </a:lnTo>
                <a:lnTo>
                  <a:pt x="2174" y="253"/>
                </a:lnTo>
                <a:lnTo>
                  <a:pt x="2174" y="247"/>
                </a:lnTo>
                <a:lnTo>
                  <a:pt x="2167" y="241"/>
                </a:lnTo>
                <a:lnTo>
                  <a:pt x="2167" y="229"/>
                </a:lnTo>
                <a:lnTo>
                  <a:pt x="2161" y="223"/>
                </a:lnTo>
                <a:lnTo>
                  <a:pt x="2149" y="223"/>
                </a:lnTo>
                <a:lnTo>
                  <a:pt x="2143" y="223"/>
                </a:lnTo>
                <a:lnTo>
                  <a:pt x="2136" y="241"/>
                </a:lnTo>
                <a:lnTo>
                  <a:pt x="2118" y="253"/>
                </a:lnTo>
                <a:lnTo>
                  <a:pt x="2118" y="260"/>
                </a:lnTo>
                <a:lnTo>
                  <a:pt x="2130" y="272"/>
                </a:lnTo>
                <a:lnTo>
                  <a:pt x="2143" y="290"/>
                </a:lnTo>
                <a:lnTo>
                  <a:pt x="2124" y="272"/>
                </a:lnTo>
                <a:lnTo>
                  <a:pt x="2112" y="266"/>
                </a:lnTo>
                <a:lnTo>
                  <a:pt x="2099" y="272"/>
                </a:lnTo>
                <a:lnTo>
                  <a:pt x="2087" y="266"/>
                </a:lnTo>
                <a:lnTo>
                  <a:pt x="2074" y="272"/>
                </a:lnTo>
                <a:lnTo>
                  <a:pt x="2077" y="276"/>
                </a:lnTo>
                <a:lnTo>
                  <a:pt x="2073" y="284"/>
                </a:lnTo>
                <a:lnTo>
                  <a:pt x="2066" y="284"/>
                </a:lnTo>
                <a:lnTo>
                  <a:pt x="2054" y="284"/>
                </a:lnTo>
                <a:lnTo>
                  <a:pt x="2041" y="290"/>
                </a:lnTo>
                <a:lnTo>
                  <a:pt x="2017" y="284"/>
                </a:lnTo>
                <a:lnTo>
                  <a:pt x="2004" y="290"/>
                </a:lnTo>
                <a:lnTo>
                  <a:pt x="1986" y="297"/>
                </a:lnTo>
                <a:lnTo>
                  <a:pt x="1967" y="309"/>
                </a:lnTo>
                <a:lnTo>
                  <a:pt x="1961" y="315"/>
                </a:lnTo>
                <a:lnTo>
                  <a:pt x="1961" y="315"/>
                </a:lnTo>
                <a:lnTo>
                  <a:pt x="1961" y="303"/>
                </a:lnTo>
                <a:lnTo>
                  <a:pt x="1955" y="290"/>
                </a:lnTo>
                <a:lnTo>
                  <a:pt x="1936" y="284"/>
                </a:lnTo>
                <a:lnTo>
                  <a:pt x="1930" y="284"/>
                </a:lnTo>
                <a:lnTo>
                  <a:pt x="1930" y="284"/>
                </a:lnTo>
                <a:lnTo>
                  <a:pt x="1936" y="303"/>
                </a:lnTo>
                <a:lnTo>
                  <a:pt x="1936" y="309"/>
                </a:lnTo>
                <a:lnTo>
                  <a:pt x="1930" y="321"/>
                </a:lnTo>
                <a:lnTo>
                  <a:pt x="1930" y="327"/>
                </a:lnTo>
                <a:lnTo>
                  <a:pt x="1899" y="340"/>
                </a:lnTo>
                <a:lnTo>
                  <a:pt x="1899" y="346"/>
                </a:lnTo>
                <a:lnTo>
                  <a:pt x="1905" y="358"/>
                </a:lnTo>
                <a:lnTo>
                  <a:pt x="1899" y="358"/>
                </a:lnTo>
                <a:lnTo>
                  <a:pt x="1874" y="340"/>
                </a:lnTo>
                <a:lnTo>
                  <a:pt x="1862" y="334"/>
                </a:lnTo>
                <a:lnTo>
                  <a:pt x="1849" y="321"/>
                </a:lnTo>
                <a:lnTo>
                  <a:pt x="1868" y="327"/>
                </a:lnTo>
                <a:lnTo>
                  <a:pt x="1874" y="315"/>
                </a:lnTo>
                <a:lnTo>
                  <a:pt x="1886" y="327"/>
                </a:lnTo>
                <a:lnTo>
                  <a:pt x="1899" y="327"/>
                </a:lnTo>
                <a:lnTo>
                  <a:pt x="1905" y="321"/>
                </a:lnTo>
                <a:lnTo>
                  <a:pt x="1911" y="315"/>
                </a:lnTo>
                <a:lnTo>
                  <a:pt x="1911" y="309"/>
                </a:lnTo>
                <a:lnTo>
                  <a:pt x="1905" y="297"/>
                </a:lnTo>
                <a:lnTo>
                  <a:pt x="1899" y="297"/>
                </a:lnTo>
                <a:lnTo>
                  <a:pt x="1880" y="284"/>
                </a:lnTo>
                <a:lnTo>
                  <a:pt x="1862" y="278"/>
                </a:lnTo>
                <a:lnTo>
                  <a:pt x="1837" y="278"/>
                </a:lnTo>
                <a:lnTo>
                  <a:pt x="1837" y="266"/>
                </a:lnTo>
                <a:lnTo>
                  <a:pt x="1831" y="266"/>
                </a:lnTo>
                <a:lnTo>
                  <a:pt x="1812" y="272"/>
                </a:lnTo>
                <a:lnTo>
                  <a:pt x="1812" y="272"/>
                </a:lnTo>
                <a:lnTo>
                  <a:pt x="1806" y="272"/>
                </a:lnTo>
                <a:lnTo>
                  <a:pt x="1818" y="260"/>
                </a:lnTo>
                <a:lnTo>
                  <a:pt x="1824" y="260"/>
                </a:lnTo>
                <a:lnTo>
                  <a:pt x="1818" y="253"/>
                </a:lnTo>
                <a:lnTo>
                  <a:pt x="1800" y="247"/>
                </a:lnTo>
                <a:lnTo>
                  <a:pt x="1781" y="253"/>
                </a:lnTo>
                <a:lnTo>
                  <a:pt x="1775" y="247"/>
                </a:lnTo>
                <a:lnTo>
                  <a:pt x="1769" y="247"/>
                </a:lnTo>
                <a:lnTo>
                  <a:pt x="1762" y="253"/>
                </a:lnTo>
                <a:lnTo>
                  <a:pt x="1756" y="253"/>
                </a:lnTo>
                <a:lnTo>
                  <a:pt x="1744" y="260"/>
                </a:lnTo>
                <a:lnTo>
                  <a:pt x="1731" y="266"/>
                </a:lnTo>
                <a:lnTo>
                  <a:pt x="1731" y="272"/>
                </a:lnTo>
                <a:lnTo>
                  <a:pt x="1719" y="272"/>
                </a:lnTo>
                <a:lnTo>
                  <a:pt x="1700" y="284"/>
                </a:lnTo>
                <a:lnTo>
                  <a:pt x="1688" y="290"/>
                </a:lnTo>
                <a:lnTo>
                  <a:pt x="1675" y="297"/>
                </a:lnTo>
                <a:lnTo>
                  <a:pt x="1669" y="315"/>
                </a:lnTo>
                <a:lnTo>
                  <a:pt x="1663" y="327"/>
                </a:lnTo>
                <a:lnTo>
                  <a:pt x="1651" y="340"/>
                </a:lnTo>
                <a:lnTo>
                  <a:pt x="1644" y="358"/>
                </a:lnTo>
                <a:lnTo>
                  <a:pt x="1620" y="383"/>
                </a:lnTo>
                <a:lnTo>
                  <a:pt x="1601" y="389"/>
                </a:lnTo>
                <a:lnTo>
                  <a:pt x="1589" y="401"/>
                </a:lnTo>
                <a:lnTo>
                  <a:pt x="1589" y="408"/>
                </a:lnTo>
                <a:lnTo>
                  <a:pt x="1595" y="420"/>
                </a:lnTo>
                <a:lnTo>
                  <a:pt x="1607" y="451"/>
                </a:lnTo>
                <a:lnTo>
                  <a:pt x="1613" y="451"/>
                </a:lnTo>
                <a:lnTo>
                  <a:pt x="1607" y="457"/>
                </a:lnTo>
                <a:lnTo>
                  <a:pt x="1607" y="463"/>
                </a:lnTo>
                <a:lnTo>
                  <a:pt x="1613" y="463"/>
                </a:lnTo>
                <a:lnTo>
                  <a:pt x="1620" y="463"/>
                </a:lnTo>
                <a:lnTo>
                  <a:pt x="1632" y="463"/>
                </a:lnTo>
                <a:lnTo>
                  <a:pt x="1651" y="451"/>
                </a:lnTo>
                <a:lnTo>
                  <a:pt x="1651" y="451"/>
                </a:lnTo>
                <a:lnTo>
                  <a:pt x="1657" y="463"/>
                </a:lnTo>
                <a:lnTo>
                  <a:pt x="1663" y="482"/>
                </a:lnTo>
                <a:lnTo>
                  <a:pt x="1669" y="494"/>
                </a:lnTo>
                <a:lnTo>
                  <a:pt x="1682" y="500"/>
                </a:lnTo>
                <a:lnTo>
                  <a:pt x="1688" y="494"/>
                </a:lnTo>
                <a:lnTo>
                  <a:pt x="1688" y="494"/>
                </a:lnTo>
                <a:lnTo>
                  <a:pt x="1700" y="488"/>
                </a:lnTo>
                <a:lnTo>
                  <a:pt x="1706" y="475"/>
                </a:lnTo>
                <a:lnTo>
                  <a:pt x="1706" y="463"/>
                </a:lnTo>
                <a:lnTo>
                  <a:pt x="1713" y="451"/>
                </a:lnTo>
                <a:lnTo>
                  <a:pt x="1706" y="445"/>
                </a:lnTo>
                <a:lnTo>
                  <a:pt x="1713" y="426"/>
                </a:lnTo>
                <a:lnTo>
                  <a:pt x="1706" y="420"/>
                </a:lnTo>
                <a:lnTo>
                  <a:pt x="1713" y="395"/>
                </a:lnTo>
                <a:lnTo>
                  <a:pt x="1719" y="383"/>
                </a:lnTo>
                <a:lnTo>
                  <a:pt x="1731" y="377"/>
                </a:lnTo>
                <a:lnTo>
                  <a:pt x="1744" y="358"/>
                </a:lnTo>
                <a:lnTo>
                  <a:pt x="1750" y="340"/>
                </a:lnTo>
                <a:lnTo>
                  <a:pt x="1750" y="340"/>
                </a:lnTo>
                <a:lnTo>
                  <a:pt x="1769" y="334"/>
                </a:lnTo>
                <a:lnTo>
                  <a:pt x="1769" y="340"/>
                </a:lnTo>
                <a:lnTo>
                  <a:pt x="1769" y="346"/>
                </a:lnTo>
                <a:lnTo>
                  <a:pt x="1756" y="358"/>
                </a:lnTo>
                <a:lnTo>
                  <a:pt x="1744" y="371"/>
                </a:lnTo>
                <a:lnTo>
                  <a:pt x="1738" y="377"/>
                </a:lnTo>
                <a:lnTo>
                  <a:pt x="1738" y="395"/>
                </a:lnTo>
                <a:lnTo>
                  <a:pt x="1744" y="420"/>
                </a:lnTo>
                <a:lnTo>
                  <a:pt x="1756" y="426"/>
                </a:lnTo>
                <a:lnTo>
                  <a:pt x="1775" y="426"/>
                </a:lnTo>
                <a:lnTo>
                  <a:pt x="1800" y="420"/>
                </a:lnTo>
                <a:lnTo>
                  <a:pt x="1812" y="426"/>
                </a:lnTo>
                <a:lnTo>
                  <a:pt x="1818" y="432"/>
                </a:lnTo>
                <a:lnTo>
                  <a:pt x="1806" y="432"/>
                </a:lnTo>
                <a:lnTo>
                  <a:pt x="1787" y="438"/>
                </a:lnTo>
                <a:lnTo>
                  <a:pt x="1769" y="438"/>
                </a:lnTo>
                <a:lnTo>
                  <a:pt x="1769" y="438"/>
                </a:lnTo>
                <a:lnTo>
                  <a:pt x="1769" y="469"/>
                </a:lnTo>
                <a:lnTo>
                  <a:pt x="1769" y="475"/>
                </a:lnTo>
                <a:lnTo>
                  <a:pt x="1762" y="463"/>
                </a:lnTo>
                <a:lnTo>
                  <a:pt x="1756" y="451"/>
                </a:lnTo>
                <a:lnTo>
                  <a:pt x="1750" y="451"/>
                </a:lnTo>
                <a:lnTo>
                  <a:pt x="1750" y="451"/>
                </a:lnTo>
                <a:lnTo>
                  <a:pt x="1744" y="463"/>
                </a:lnTo>
                <a:lnTo>
                  <a:pt x="1744" y="469"/>
                </a:lnTo>
                <a:lnTo>
                  <a:pt x="1738" y="488"/>
                </a:lnTo>
                <a:lnTo>
                  <a:pt x="1738" y="506"/>
                </a:lnTo>
                <a:lnTo>
                  <a:pt x="1731" y="506"/>
                </a:lnTo>
                <a:lnTo>
                  <a:pt x="1719" y="506"/>
                </a:lnTo>
                <a:lnTo>
                  <a:pt x="1694" y="506"/>
                </a:lnTo>
                <a:lnTo>
                  <a:pt x="1675" y="512"/>
                </a:lnTo>
                <a:lnTo>
                  <a:pt x="1657" y="512"/>
                </a:lnTo>
                <a:lnTo>
                  <a:pt x="1657" y="512"/>
                </a:lnTo>
                <a:lnTo>
                  <a:pt x="1657" y="500"/>
                </a:lnTo>
                <a:lnTo>
                  <a:pt x="1651" y="494"/>
                </a:lnTo>
                <a:lnTo>
                  <a:pt x="1651" y="482"/>
                </a:lnTo>
                <a:lnTo>
                  <a:pt x="1644" y="475"/>
                </a:lnTo>
                <a:lnTo>
                  <a:pt x="1626" y="475"/>
                </a:lnTo>
                <a:lnTo>
                  <a:pt x="1626" y="482"/>
                </a:lnTo>
                <a:lnTo>
                  <a:pt x="1620" y="494"/>
                </a:lnTo>
                <a:lnTo>
                  <a:pt x="1626" y="506"/>
                </a:lnTo>
                <a:lnTo>
                  <a:pt x="1626" y="512"/>
                </a:lnTo>
                <a:lnTo>
                  <a:pt x="1613" y="519"/>
                </a:lnTo>
                <a:lnTo>
                  <a:pt x="1589" y="525"/>
                </a:lnTo>
                <a:lnTo>
                  <a:pt x="1576" y="525"/>
                </a:lnTo>
                <a:lnTo>
                  <a:pt x="1576" y="531"/>
                </a:lnTo>
                <a:lnTo>
                  <a:pt x="1570" y="543"/>
                </a:lnTo>
                <a:lnTo>
                  <a:pt x="1558" y="549"/>
                </a:lnTo>
                <a:lnTo>
                  <a:pt x="1558" y="549"/>
                </a:lnTo>
                <a:lnTo>
                  <a:pt x="1570" y="568"/>
                </a:lnTo>
                <a:lnTo>
                  <a:pt x="1564" y="574"/>
                </a:lnTo>
                <a:lnTo>
                  <a:pt x="1545" y="580"/>
                </a:lnTo>
                <a:lnTo>
                  <a:pt x="1539" y="580"/>
                </a:lnTo>
                <a:lnTo>
                  <a:pt x="1527" y="580"/>
                </a:lnTo>
                <a:lnTo>
                  <a:pt x="1527" y="586"/>
                </a:lnTo>
                <a:lnTo>
                  <a:pt x="1520" y="599"/>
                </a:lnTo>
                <a:lnTo>
                  <a:pt x="1502" y="605"/>
                </a:lnTo>
                <a:lnTo>
                  <a:pt x="1496" y="605"/>
                </a:lnTo>
                <a:lnTo>
                  <a:pt x="1496" y="611"/>
                </a:lnTo>
                <a:lnTo>
                  <a:pt x="1514" y="617"/>
                </a:lnTo>
                <a:lnTo>
                  <a:pt x="1533" y="630"/>
                </a:lnTo>
                <a:lnTo>
                  <a:pt x="1539" y="648"/>
                </a:lnTo>
                <a:lnTo>
                  <a:pt x="1539" y="654"/>
                </a:lnTo>
                <a:lnTo>
                  <a:pt x="1514" y="673"/>
                </a:lnTo>
                <a:lnTo>
                  <a:pt x="1502" y="667"/>
                </a:lnTo>
                <a:lnTo>
                  <a:pt x="1496" y="679"/>
                </a:lnTo>
                <a:lnTo>
                  <a:pt x="1477" y="673"/>
                </a:lnTo>
                <a:lnTo>
                  <a:pt x="1465" y="673"/>
                </a:lnTo>
                <a:lnTo>
                  <a:pt x="1458" y="679"/>
                </a:lnTo>
                <a:lnTo>
                  <a:pt x="1458" y="679"/>
                </a:lnTo>
                <a:lnTo>
                  <a:pt x="1465" y="698"/>
                </a:lnTo>
                <a:lnTo>
                  <a:pt x="1458" y="716"/>
                </a:lnTo>
                <a:lnTo>
                  <a:pt x="1452" y="722"/>
                </a:lnTo>
                <a:lnTo>
                  <a:pt x="1458" y="735"/>
                </a:lnTo>
                <a:lnTo>
                  <a:pt x="1465" y="747"/>
                </a:lnTo>
                <a:lnTo>
                  <a:pt x="1477" y="747"/>
                </a:lnTo>
                <a:lnTo>
                  <a:pt x="1483" y="753"/>
                </a:lnTo>
                <a:lnTo>
                  <a:pt x="1496" y="759"/>
                </a:lnTo>
                <a:lnTo>
                  <a:pt x="1508" y="759"/>
                </a:lnTo>
                <a:lnTo>
                  <a:pt x="1514" y="753"/>
                </a:lnTo>
                <a:lnTo>
                  <a:pt x="1533" y="753"/>
                </a:lnTo>
                <a:lnTo>
                  <a:pt x="1545" y="735"/>
                </a:lnTo>
                <a:lnTo>
                  <a:pt x="1551" y="716"/>
                </a:lnTo>
                <a:lnTo>
                  <a:pt x="1558" y="716"/>
                </a:lnTo>
                <a:lnTo>
                  <a:pt x="1564" y="722"/>
                </a:lnTo>
                <a:lnTo>
                  <a:pt x="1570" y="722"/>
                </a:lnTo>
                <a:lnTo>
                  <a:pt x="1570" y="710"/>
                </a:lnTo>
                <a:lnTo>
                  <a:pt x="1576" y="698"/>
                </a:lnTo>
                <a:lnTo>
                  <a:pt x="1576" y="691"/>
                </a:lnTo>
                <a:lnTo>
                  <a:pt x="1589" y="685"/>
                </a:lnTo>
                <a:lnTo>
                  <a:pt x="1601" y="679"/>
                </a:lnTo>
                <a:lnTo>
                  <a:pt x="1620" y="679"/>
                </a:lnTo>
                <a:lnTo>
                  <a:pt x="1620" y="673"/>
                </a:lnTo>
                <a:lnTo>
                  <a:pt x="1626" y="679"/>
                </a:lnTo>
                <a:lnTo>
                  <a:pt x="1626" y="673"/>
                </a:lnTo>
                <a:lnTo>
                  <a:pt x="1626" y="667"/>
                </a:lnTo>
                <a:lnTo>
                  <a:pt x="1632" y="661"/>
                </a:lnTo>
                <a:lnTo>
                  <a:pt x="1644" y="673"/>
                </a:lnTo>
                <a:lnTo>
                  <a:pt x="1657" y="685"/>
                </a:lnTo>
                <a:lnTo>
                  <a:pt x="1663" y="691"/>
                </a:lnTo>
                <a:lnTo>
                  <a:pt x="1669" y="698"/>
                </a:lnTo>
                <a:lnTo>
                  <a:pt x="1682" y="704"/>
                </a:lnTo>
                <a:lnTo>
                  <a:pt x="1700" y="710"/>
                </a:lnTo>
                <a:lnTo>
                  <a:pt x="1700" y="716"/>
                </a:lnTo>
                <a:lnTo>
                  <a:pt x="1700" y="735"/>
                </a:lnTo>
                <a:lnTo>
                  <a:pt x="1700" y="735"/>
                </a:lnTo>
                <a:lnTo>
                  <a:pt x="1713" y="728"/>
                </a:lnTo>
                <a:lnTo>
                  <a:pt x="1713" y="722"/>
                </a:lnTo>
                <a:lnTo>
                  <a:pt x="1713" y="716"/>
                </a:lnTo>
                <a:lnTo>
                  <a:pt x="1713" y="710"/>
                </a:lnTo>
                <a:lnTo>
                  <a:pt x="1719" y="710"/>
                </a:lnTo>
                <a:lnTo>
                  <a:pt x="1719" y="716"/>
                </a:lnTo>
                <a:lnTo>
                  <a:pt x="1725" y="716"/>
                </a:lnTo>
                <a:lnTo>
                  <a:pt x="1731" y="710"/>
                </a:lnTo>
                <a:lnTo>
                  <a:pt x="1731" y="710"/>
                </a:lnTo>
                <a:lnTo>
                  <a:pt x="1719" y="698"/>
                </a:lnTo>
                <a:lnTo>
                  <a:pt x="1706" y="691"/>
                </a:lnTo>
                <a:lnTo>
                  <a:pt x="1688" y="685"/>
                </a:lnTo>
                <a:lnTo>
                  <a:pt x="1682" y="679"/>
                </a:lnTo>
                <a:lnTo>
                  <a:pt x="1675" y="673"/>
                </a:lnTo>
                <a:lnTo>
                  <a:pt x="1675" y="661"/>
                </a:lnTo>
                <a:lnTo>
                  <a:pt x="1675" y="654"/>
                </a:lnTo>
                <a:lnTo>
                  <a:pt x="1682" y="648"/>
                </a:lnTo>
                <a:lnTo>
                  <a:pt x="1688" y="654"/>
                </a:lnTo>
                <a:lnTo>
                  <a:pt x="1694" y="667"/>
                </a:lnTo>
                <a:lnTo>
                  <a:pt x="1706" y="673"/>
                </a:lnTo>
                <a:lnTo>
                  <a:pt x="1719" y="685"/>
                </a:lnTo>
                <a:lnTo>
                  <a:pt x="1731" y="698"/>
                </a:lnTo>
                <a:lnTo>
                  <a:pt x="1731" y="698"/>
                </a:lnTo>
                <a:lnTo>
                  <a:pt x="1738" y="710"/>
                </a:lnTo>
                <a:lnTo>
                  <a:pt x="1750" y="728"/>
                </a:lnTo>
                <a:lnTo>
                  <a:pt x="1750" y="722"/>
                </a:lnTo>
                <a:lnTo>
                  <a:pt x="1756" y="728"/>
                </a:lnTo>
                <a:lnTo>
                  <a:pt x="1762" y="728"/>
                </a:lnTo>
                <a:lnTo>
                  <a:pt x="1769" y="735"/>
                </a:lnTo>
                <a:lnTo>
                  <a:pt x="1769" y="741"/>
                </a:lnTo>
                <a:lnTo>
                  <a:pt x="1756" y="741"/>
                </a:lnTo>
                <a:lnTo>
                  <a:pt x="1750" y="747"/>
                </a:lnTo>
                <a:lnTo>
                  <a:pt x="1756" y="759"/>
                </a:lnTo>
                <a:lnTo>
                  <a:pt x="1769" y="759"/>
                </a:lnTo>
                <a:lnTo>
                  <a:pt x="1775" y="753"/>
                </a:lnTo>
                <a:lnTo>
                  <a:pt x="1781" y="753"/>
                </a:lnTo>
                <a:lnTo>
                  <a:pt x="1781" y="747"/>
                </a:lnTo>
                <a:lnTo>
                  <a:pt x="1787" y="741"/>
                </a:lnTo>
                <a:lnTo>
                  <a:pt x="1781" y="735"/>
                </a:lnTo>
                <a:lnTo>
                  <a:pt x="1775" y="735"/>
                </a:lnTo>
                <a:lnTo>
                  <a:pt x="1787" y="728"/>
                </a:lnTo>
                <a:lnTo>
                  <a:pt x="1793" y="722"/>
                </a:lnTo>
                <a:lnTo>
                  <a:pt x="1793" y="741"/>
                </a:lnTo>
                <a:lnTo>
                  <a:pt x="1800" y="747"/>
                </a:lnTo>
                <a:lnTo>
                  <a:pt x="1812" y="759"/>
                </a:lnTo>
                <a:lnTo>
                  <a:pt x="1824" y="765"/>
                </a:lnTo>
                <a:lnTo>
                  <a:pt x="1837" y="772"/>
                </a:lnTo>
                <a:lnTo>
                  <a:pt x="1849" y="759"/>
                </a:lnTo>
                <a:lnTo>
                  <a:pt x="1874" y="765"/>
                </a:lnTo>
                <a:lnTo>
                  <a:pt x="1874" y="765"/>
                </a:lnTo>
                <a:lnTo>
                  <a:pt x="1880" y="765"/>
                </a:lnTo>
                <a:lnTo>
                  <a:pt x="1886" y="759"/>
                </a:lnTo>
                <a:lnTo>
                  <a:pt x="1893" y="765"/>
                </a:lnTo>
                <a:lnTo>
                  <a:pt x="1893" y="778"/>
                </a:lnTo>
                <a:lnTo>
                  <a:pt x="1886" y="796"/>
                </a:lnTo>
                <a:lnTo>
                  <a:pt x="1886" y="809"/>
                </a:lnTo>
                <a:lnTo>
                  <a:pt x="1874" y="821"/>
                </a:lnTo>
                <a:lnTo>
                  <a:pt x="1874" y="827"/>
                </a:lnTo>
                <a:moveTo>
                  <a:pt x="2073" y="272"/>
                </a:moveTo>
                <a:lnTo>
                  <a:pt x="2066" y="266"/>
                </a:lnTo>
                <a:lnTo>
                  <a:pt x="2054" y="260"/>
                </a:lnTo>
                <a:lnTo>
                  <a:pt x="2048" y="260"/>
                </a:lnTo>
                <a:lnTo>
                  <a:pt x="2054" y="253"/>
                </a:lnTo>
                <a:lnTo>
                  <a:pt x="2060" y="253"/>
                </a:lnTo>
                <a:lnTo>
                  <a:pt x="2073" y="260"/>
                </a:lnTo>
                <a:lnTo>
                  <a:pt x="2073" y="266"/>
                </a:lnTo>
                <a:lnTo>
                  <a:pt x="2073" y="272"/>
                </a:lnTo>
                <a:moveTo>
                  <a:pt x="2029" y="93"/>
                </a:moveTo>
                <a:lnTo>
                  <a:pt x="2023" y="81"/>
                </a:lnTo>
                <a:lnTo>
                  <a:pt x="2029" y="74"/>
                </a:lnTo>
                <a:lnTo>
                  <a:pt x="2048" y="68"/>
                </a:lnTo>
                <a:lnTo>
                  <a:pt x="2054" y="68"/>
                </a:lnTo>
                <a:lnTo>
                  <a:pt x="2060" y="68"/>
                </a:lnTo>
                <a:lnTo>
                  <a:pt x="2060" y="81"/>
                </a:lnTo>
                <a:lnTo>
                  <a:pt x="2054" y="81"/>
                </a:lnTo>
                <a:lnTo>
                  <a:pt x="2041" y="87"/>
                </a:lnTo>
                <a:lnTo>
                  <a:pt x="2035" y="87"/>
                </a:lnTo>
                <a:lnTo>
                  <a:pt x="2029" y="93"/>
                </a:lnTo>
                <a:moveTo>
                  <a:pt x="2066" y="68"/>
                </a:moveTo>
                <a:lnTo>
                  <a:pt x="2073" y="68"/>
                </a:lnTo>
                <a:lnTo>
                  <a:pt x="2079" y="62"/>
                </a:lnTo>
                <a:lnTo>
                  <a:pt x="2085" y="62"/>
                </a:lnTo>
                <a:lnTo>
                  <a:pt x="2085" y="68"/>
                </a:lnTo>
                <a:lnTo>
                  <a:pt x="2073" y="74"/>
                </a:lnTo>
                <a:lnTo>
                  <a:pt x="2066" y="74"/>
                </a:lnTo>
                <a:lnTo>
                  <a:pt x="2066" y="68"/>
                </a:lnTo>
                <a:moveTo>
                  <a:pt x="2066" y="1253"/>
                </a:moveTo>
                <a:lnTo>
                  <a:pt x="2073" y="1247"/>
                </a:lnTo>
                <a:lnTo>
                  <a:pt x="2073" y="1247"/>
                </a:lnTo>
                <a:lnTo>
                  <a:pt x="2079" y="1247"/>
                </a:lnTo>
                <a:lnTo>
                  <a:pt x="2079" y="1247"/>
                </a:lnTo>
                <a:lnTo>
                  <a:pt x="2079" y="1253"/>
                </a:lnTo>
                <a:lnTo>
                  <a:pt x="2073" y="1253"/>
                </a:lnTo>
                <a:lnTo>
                  <a:pt x="2066" y="1253"/>
                </a:lnTo>
                <a:moveTo>
                  <a:pt x="2091" y="1438"/>
                </a:moveTo>
                <a:lnTo>
                  <a:pt x="2091" y="1425"/>
                </a:lnTo>
                <a:lnTo>
                  <a:pt x="2091" y="1425"/>
                </a:lnTo>
                <a:lnTo>
                  <a:pt x="2091" y="1438"/>
                </a:lnTo>
                <a:lnTo>
                  <a:pt x="2091" y="1438"/>
                </a:lnTo>
                <a:moveTo>
                  <a:pt x="2085" y="1234"/>
                </a:moveTo>
                <a:lnTo>
                  <a:pt x="2085" y="1228"/>
                </a:lnTo>
                <a:lnTo>
                  <a:pt x="2091" y="1222"/>
                </a:lnTo>
                <a:lnTo>
                  <a:pt x="2091" y="1234"/>
                </a:lnTo>
                <a:lnTo>
                  <a:pt x="2091" y="1240"/>
                </a:lnTo>
                <a:lnTo>
                  <a:pt x="2085" y="1234"/>
                </a:lnTo>
                <a:moveTo>
                  <a:pt x="2097" y="1302"/>
                </a:moveTo>
                <a:lnTo>
                  <a:pt x="2097" y="1296"/>
                </a:lnTo>
                <a:lnTo>
                  <a:pt x="2104" y="1296"/>
                </a:lnTo>
                <a:lnTo>
                  <a:pt x="2104" y="1296"/>
                </a:lnTo>
                <a:lnTo>
                  <a:pt x="2110" y="1296"/>
                </a:lnTo>
                <a:lnTo>
                  <a:pt x="2110" y="1302"/>
                </a:lnTo>
                <a:lnTo>
                  <a:pt x="2104" y="1302"/>
                </a:lnTo>
                <a:lnTo>
                  <a:pt x="2097" y="1302"/>
                </a:lnTo>
                <a:lnTo>
                  <a:pt x="2097" y="1302"/>
                </a:lnTo>
                <a:moveTo>
                  <a:pt x="2104" y="1314"/>
                </a:moveTo>
                <a:lnTo>
                  <a:pt x="2104" y="1314"/>
                </a:lnTo>
                <a:lnTo>
                  <a:pt x="2110" y="1308"/>
                </a:lnTo>
                <a:lnTo>
                  <a:pt x="2116" y="1314"/>
                </a:lnTo>
                <a:lnTo>
                  <a:pt x="2116" y="1314"/>
                </a:lnTo>
                <a:lnTo>
                  <a:pt x="2116" y="1314"/>
                </a:lnTo>
                <a:lnTo>
                  <a:pt x="2110" y="1321"/>
                </a:lnTo>
                <a:lnTo>
                  <a:pt x="2104" y="1314"/>
                </a:lnTo>
                <a:moveTo>
                  <a:pt x="2097" y="1228"/>
                </a:moveTo>
                <a:lnTo>
                  <a:pt x="2097" y="1222"/>
                </a:lnTo>
                <a:lnTo>
                  <a:pt x="2104" y="1228"/>
                </a:lnTo>
                <a:lnTo>
                  <a:pt x="2104" y="1234"/>
                </a:lnTo>
                <a:lnTo>
                  <a:pt x="2104" y="1234"/>
                </a:lnTo>
                <a:lnTo>
                  <a:pt x="2097" y="1228"/>
                </a:lnTo>
                <a:moveTo>
                  <a:pt x="2110" y="1425"/>
                </a:moveTo>
                <a:lnTo>
                  <a:pt x="2110" y="1413"/>
                </a:lnTo>
                <a:lnTo>
                  <a:pt x="2110" y="1413"/>
                </a:lnTo>
                <a:lnTo>
                  <a:pt x="2116" y="1419"/>
                </a:lnTo>
                <a:lnTo>
                  <a:pt x="2110" y="1425"/>
                </a:lnTo>
                <a:lnTo>
                  <a:pt x="2110" y="1425"/>
                </a:lnTo>
                <a:moveTo>
                  <a:pt x="2190" y="1796"/>
                </a:moveTo>
                <a:lnTo>
                  <a:pt x="2190" y="1777"/>
                </a:lnTo>
                <a:lnTo>
                  <a:pt x="2197" y="1777"/>
                </a:lnTo>
                <a:lnTo>
                  <a:pt x="2203" y="1777"/>
                </a:lnTo>
                <a:lnTo>
                  <a:pt x="2215" y="1783"/>
                </a:lnTo>
                <a:lnTo>
                  <a:pt x="2215" y="1789"/>
                </a:lnTo>
                <a:lnTo>
                  <a:pt x="2215" y="1796"/>
                </a:lnTo>
                <a:lnTo>
                  <a:pt x="2197" y="1796"/>
                </a:lnTo>
                <a:lnTo>
                  <a:pt x="2190" y="1796"/>
                </a:lnTo>
                <a:moveTo>
                  <a:pt x="2252" y="1259"/>
                </a:moveTo>
                <a:lnTo>
                  <a:pt x="2252" y="1247"/>
                </a:lnTo>
                <a:lnTo>
                  <a:pt x="2252" y="1247"/>
                </a:lnTo>
                <a:lnTo>
                  <a:pt x="2259" y="1253"/>
                </a:lnTo>
                <a:lnTo>
                  <a:pt x="2259" y="1265"/>
                </a:lnTo>
                <a:lnTo>
                  <a:pt x="2252" y="1265"/>
                </a:lnTo>
                <a:lnTo>
                  <a:pt x="2252" y="1259"/>
                </a:lnTo>
                <a:moveTo>
                  <a:pt x="2259" y="1123"/>
                </a:moveTo>
                <a:lnTo>
                  <a:pt x="2265" y="1123"/>
                </a:lnTo>
                <a:lnTo>
                  <a:pt x="2265" y="1123"/>
                </a:lnTo>
                <a:lnTo>
                  <a:pt x="2271" y="1123"/>
                </a:lnTo>
                <a:lnTo>
                  <a:pt x="2271" y="1129"/>
                </a:lnTo>
                <a:lnTo>
                  <a:pt x="2271" y="1129"/>
                </a:lnTo>
                <a:lnTo>
                  <a:pt x="2271" y="1129"/>
                </a:lnTo>
                <a:lnTo>
                  <a:pt x="2271" y="1136"/>
                </a:lnTo>
                <a:lnTo>
                  <a:pt x="2271" y="1142"/>
                </a:lnTo>
                <a:lnTo>
                  <a:pt x="2271" y="1142"/>
                </a:lnTo>
                <a:lnTo>
                  <a:pt x="2265" y="1142"/>
                </a:lnTo>
                <a:lnTo>
                  <a:pt x="2265" y="1142"/>
                </a:lnTo>
                <a:lnTo>
                  <a:pt x="2265" y="1136"/>
                </a:lnTo>
                <a:lnTo>
                  <a:pt x="2271" y="1136"/>
                </a:lnTo>
                <a:lnTo>
                  <a:pt x="2259" y="1123"/>
                </a:lnTo>
                <a:moveTo>
                  <a:pt x="2259" y="1123"/>
                </a:moveTo>
                <a:lnTo>
                  <a:pt x="2265" y="1129"/>
                </a:lnTo>
                <a:lnTo>
                  <a:pt x="2265" y="1129"/>
                </a:lnTo>
                <a:lnTo>
                  <a:pt x="2259" y="1123"/>
                </a:lnTo>
                <a:moveTo>
                  <a:pt x="2265" y="1247"/>
                </a:moveTo>
                <a:lnTo>
                  <a:pt x="2265" y="1240"/>
                </a:lnTo>
                <a:lnTo>
                  <a:pt x="2265" y="1240"/>
                </a:lnTo>
                <a:lnTo>
                  <a:pt x="2277" y="1247"/>
                </a:lnTo>
                <a:lnTo>
                  <a:pt x="2277" y="1253"/>
                </a:lnTo>
                <a:lnTo>
                  <a:pt x="2271" y="1253"/>
                </a:lnTo>
                <a:lnTo>
                  <a:pt x="2265" y="1247"/>
                </a:lnTo>
                <a:moveTo>
                  <a:pt x="2265" y="1271"/>
                </a:moveTo>
                <a:lnTo>
                  <a:pt x="2271" y="1265"/>
                </a:lnTo>
                <a:lnTo>
                  <a:pt x="2271" y="1265"/>
                </a:lnTo>
                <a:lnTo>
                  <a:pt x="2271" y="1271"/>
                </a:lnTo>
                <a:lnTo>
                  <a:pt x="2271" y="1271"/>
                </a:lnTo>
                <a:lnTo>
                  <a:pt x="2271" y="1271"/>
                </a:lnTo>
                <a:lnTo>
                  <a:pt x="2265" y="1271"/>
                </a:lnTo>
                <a:moveTo>
                  <a:pt x="2271" y="1672"/>
                </a:moveTo>
                <a:lnTo>
                  <a:pt x="2271" y="1666"/>
                </a:lnTo>
                <a:lnTo>
                  <a:pt x="2277" y="1666"/>
                </a:lnTo>
                <a:lnTo>
                  <a:pt x="2277" y="1672"/>
                </a:lnTo>
                <a:lnTo>
                  <a:pt x="2277" y="1685"/>
                </a:lnTo>
                <a:lnTo>
                  <a:pt x="2271" y="1678"/>
                </a:lnTo>
                <a:lnTo>
                  <a:pt x="2271" y="1672"/>
                </a:lnTo>
                <a:moveTo>
                  <a:pt x="2271" y="1191"/>
                </a:moveTo>
                <a:lnTo>
                  <a:pt x="2271" y="1185"/>
                </a:lnTo>
                <a:lnTo>
                  <a:pt x="2277" y="1185"/>
                </a:lnTo>
                <a:lnTo>
                  <a:pt x="2277" y="1197"/>
                </a:lnTo>
                <a:lnTo>
                  <a:pt x="2271" y="1197"/>
                </a:lnTo>
                <a:lnTo>
                  <a:pt x="2271" y="1191"/>
                </a:lnTo>
                <a:moveTo>
                  <a:pt x="2271" y="1166"/>
                </a:moveTo>
                <a:lnTo>
                  <a:pt x="2271" y="1154"/>
                </a:lnTo>
                <a:lnTo>
                  <a:pt x="2277" y="1160"/>
                </a:lnTo>
                <a:lnTo>
                  <a:pt x="2277" y="1166"/>
                </a:lnTo>
                <a:lnTo>
                  <a:pt x="2277" y="1179"/>
                </a:lnTo>
                <a:lnTo>
                  <a:pt x="2277" y="1179"/>
                </a:lnTo>
                <a:lnTo>
                  <a:pt x="2271" y="1179"/>
                </a:lnTo>
                <a:lnTo>
                  <a:pt x="2271" y="1173"/>
                </a:lnTo>
                <a:lnTo>
                  <a:pt x="2271" y="1166"/>
                </a:lnTo>
                <a:moveTo>
                  <a:pt x="2271" y="1068"/>
                </a:moveTo>
                <a:lnTo>
                  <a:pt x="2271" y="1068"/>
                </a:lnTo>
                <a:lnTo>
                  <a:pt x="2277" y="1068"/>
                </a:lnTo>
                <a:lnTo>
                  <a:pt x="2277" y="1068"/>
                </a:lnTo>
                <a:lnTo>
                  <a:pt x="2271" y="1068"/>
                </a:lnTo>
                <a:moveTo>
                  <a:pt x="2277" y="1148"/>
                </a:moveTo>
                <a:lnTo>
                  <a:pt x="2277" y="1142"/>
                </a:lnTo>
                <a:lnTo>
                  <a:pt x="2283" y="1148"/>
                </a:lnTo>
                <a:lnTo>
                  <a:pt x="2283" y="1154"/>
                </a:lnTo>
                <a:lnTo>
                  <a:pt x="2277" y="1154"/>
                </a:lnTo>
                <a:lnTo>
                  <a:pt x="2277" y="1148"/>
                </a:lnTo>
                <a:moveTo>
                  <a:pt x="2290" y="1648"/>
                </a:moveTo>
                <a:lnTo>
                  <a:pt x="2296" y="1641"/>
                </a:lnTo>
                <a:lnTo>
                  <a:pt x="2296" y="1641"/>
                </a:lnTo>
                <a:lnTo>
                  <a:pt x="2296" y="1648"/>
                </a:lnTo>
                <a:lnTo>
                  <a:pt x="2296" y="1648"/>
                </a:lnTo>
                <a:lnTo>
                  <a:pt x="2296" y="1654"/>
                </a:lnTo>
                <a:lnTo>
                  <a:pt x="2296" y="1654"/>
                </a:lnTo>
                <a:lnTo>
                  <a:pt x="2290" y="1648"/>
                </a:lnTo>
                <a:moveTo>
                  <a:pt x="2296" y="1623"/>
                </a:moveTo>
                <a:lnTo>
                  <a:pt x="2296" y="1623"/>
                </a:lnTo>
                <a:lnTo>
                  <a:pt x="2296" y="1623"/>
                </a:lnTo>
                <a:lnTo>
                  <a:pt x="2296" y="1623"/>
                </a:lnTo>
                <a:lnTo>
                  <a:pt x="2296" y="1623"/>
                </a:lnTo>
                <a:lnTo>
                  <a:pt x="2296" y="1623"/>
                </a:lnTo>
                <a:moveTo>
                  <a:pt x="2339" y="68"/>
                </a:moveTo>
                <a:lnTo>
                  <a:pt x="2314" y="74"/>
                </a:lnTo>
                <a:lnTo>
                  <a:pt x="2302" y="74"/>
                </a:lnTo>
                <a:lnTo>
                  <a:pt x="2314" y="56"/>
                </a:lnTo>
                <a:lnTo>
                  <a:pt x="2327" y="50"/>
                </a:lnTo>
                <a:lnTo>
                  <a:pt x="2339" y="56"/>
                </a:lnTo>
                <a:lnTo>
                  <a:pt x="2345" y="68"/>
                </a:lnTo>
                <a:lnTo>
                  <a:pt x="2339" y="68"/>
                </a:lnTo>
                <a:moveTo>
                  <a:pt x="2259" y="1055"/>
                </a:moveTo>
                <a:lnTo>
                  <a:pt x="2259" y="1049"/>
                </a:lnTo>
                <a:lnTo>
                  <a:pt x="2265" y="1049"/>
                </a:lnTo>
                <a:lnTo>
                  <a:pt x="2265" y="1055"/>
                </a:lnTo>
                <a:lnTo>
                  <a:pt x="2259" y="1055"/>
                </a:lnTo>
                <a:moveTo>
                  <a:pt x="2259" y="1068"/>
                </a:moveTo>
                <a:lnTo>
                  <a:pt x="2259" y="1068"/>
                </a:lnTo>
                <a:lnTo>
                  <a:pt x="2265" y="1068"/>
                </a:lnTo>
                <a:lnTo>
                  <a:pt x="2265" y="1068"/>
                </a:lnTo>
                <a:lnTo>
                  <a:pt x="2259" y="1068"/>
                </a:lnTo>
                <a:moveTo>
                  <a:pt x="2383" y="111"/>
                </a:moveTo>
                <a:lnTo>
                  <a:pt x="2364" y="111"/>
                </a:lnTo>
                <a:lnTo>
                  <a:pt x="2345" y="99"/>
                </a:lnTo>
                <a:lnTo>
                  <a:pt x="2333" y="99"/>
                </a:lnTo>
                <a:lnTo>
                  <a:pt x="2314" y="87"/>
                </a:lnTo>
                <a:lnTo>
                  <a:pt x="2302" y="99"/>
                </a:lnTo>
                <a:lnTo>
                  <a:pt x="2302" y="99"/>
                </a:lnTo>
                <a:lnTo>
                  <a:pt x="2296" y="99"/>
                </a:lnTo>
                <a:lnTo>
                  <a:pt x="2302" y="87"/>
                </a:lnTo>
                <a:lnTo>
                  <a:pt x="2302" y="87"/>
                </a:lnTo>
                <a:lnTo>
                  <a:pt x="2314" y="81"/>
                </a:lnTo>
                <a:lnTo>
                  <a:pt x="2327" y="81"/>
                </a:lnTo>
                <a:lnTo>
                  <a:pt x="2333" y="81"/>
                </a:lnTo>
                <a:lnTo>
                  <a:pt x="2339" y="74"/>
                </a:lnTo>
                <a:lnTo>
                  <a:pt x="2345" y="74"/>
                </a:lnTo>
                <a:lnTo>
                  <a:pt x="2352" y="87"/>
                </a:lnTo>
                <a:lnTo>
                  <a:pt x="2364" y="87"/>
                </a:lnTo>
                <a:lnTo>
                  <a:pt x="2370" y="93"/>
                </a:lnTo>
                <a:lnTo>
                  <a:pt x="2370" y="99"/>
                </a:lnTo>
                <a:lnTo>
                  <a:pt x="2377" y="105"/>
                </a:lnTo>
                <a:lnTo>
                  <a:pt x="2383" y="111"/>
                </a:lnTo>
                <a:moveTo>
                  <a:pt x="2345" y="1080"/>
                </a:moveTo>
                <a:lnTo>
                  <a:pt x="2345" y="1080"/>
                </a:lnTo>
                <a:lnTo>
                  <a:pt x="2352" y="1105"/>
                </a:lnTo>
                <a:lnTo>
                  <a:pt x="2352" y="1111"/>
                </a:lnTo>
                <a:lnTo>
                  <a:pt x="2352" y="1123"/>
                </a:lnTo>
                <a:lnTo>
                  <a:pt x="2345" y="1123"/>
                </a:lnTo>
                <a:lnTo>
                  <a:pt x="2339" y="1117"/>
                </a:lnTo>
                <a:lnTo>
                  <a:pt x="2333" y="1105"/>
                </a:lnTo>
                <a:lnTo>
                  <a:pt x="2333" y="1105"/>
                </a:lnTo>
                <a:lnTo>
                  <a:pt x="2345" y="1080"/>
                </a:lnTo>
                <a:moveTo>
                  <a:pt x="2389" y="111"/>
                </a:moveTo>
                <a:lnTo>
                  <a:pt x="2389" y="99"/>
                </a:lnTo>
                <a:lnTo>
                  <a:pt x="2389" y="99"/>
                </a:lnTo>
                <a:lnTo>
                  <a:pt x="2395" y="93"/>
                </a:lnTo>
                <a:lnTo>
                  <a:pt x="2401" y="99"/>
                </a:lnTo>
                <a:lnTo>
                  <a:pt x="2414" y="93"/>
                </a:lnTo>
                <a:lnTo>
                  <a:pt x="2420" y="99"/>
                </a:lnTo>
                <a:lnTo>
                  <a:pt x="2420" y="105"/>
                </a:lnTo>
                <a:lnTo>
                  <a:pt x="2420" y="111"/>
                </a:lnTo>
                <a:lnTo>
                  <a:pt x="2426" y="118"/>
                </a:lnTo>
                <a:lnTo>
                  <a:pt x="2420" y="118"/>
                </a:lnTo>
                <a:lnTo>
                  <a:pt x="2408" y="118"/>
                </a:lnTo>
                <a:lnTo>
                  <a:pt x="2401" y="118"/>
                </a:lnTo>
                <a:lnTo>
                  <a:pt x="2395" y="124"/>
                </a:lnTo>
                <a:lnTo>
                  <a:pt x="2389" y="118"/>
                </a:lnTo>
                <a:lnTo>
                  <a:pt x="2389" y="111"/>
                </a:lnTo>
                <a:moveTo>
                  <a:pt x="2432" y="118"/>
                </a:moveTo>
                <a:lnTo>
                  <a:pt x="2439" y="118"/>
                </a:lnTo>
                <a:lnTo>
                  <a:pt x="2451" y="118"/>
                </a:lnTo>
                <a:lnTo>
                  <a:pt x="2445" y="118"/>
                </a:lnTo>
                <a:lnTo>
                  <a:pt x="2432" y="118"/>
                </a:lnTo>
                <a:moveTo>
                  <a:pt x="2457" y="1061"/>
                </a:moveTo>
                <a:lnTo>
                  <a:pt x="2463" y="1055"/>
                </a:lnTo>
                <a:lnTo>
                  <a:pt x="2463" y="1055"/>
                </a:lnTo>
                <a:lnTo>
                  <a:pt x="2470" y="1061"/>
                </a:lnTo>
                <a:lnTo>
                  <a:pt x="2463" y="1068"/>
                </a:lnTo>
                <a:lnTo>
                  <a:pt x="2457" y="1061"/>
                </a:lnTo>
                <a:moveTo>
                  <a:pt x="2463" y="1043"/>
                </a:moveTo>
                <a:lnTo>
                  <a:pt x="2463" y="1043"/>
                </a:lnTo>
                <a:lnTo>
                  <a:pt x="2476" y="1043"/>
                </a:lnTo>
                <a:lnTo>
                  <a:pt x="2476" y="1043"/>
                </a:lnTo>
                <a:lnTo>
                  <a:pt x="2470" y="1049"/>
                </a:lnTo>
                <a:lnTo>
                  <a:pt x="2470" y="1049"/>
                </a:lnTo>
                <a:lnTo>
                  <a:pt x="2470" y="1043"/>
                </a:lnTo>
                <a:lnTo>
                  <a:pt x="2463" y="1043"/>
                </a:lnTo>
                <a:moveTo>
                  <a:pt x="2463" y="1031"/>
                </a:moveTo>
                <a:lnTo>
                  <a:pt x="2463" y="1031"/>
                </a:lnTo>
                <a:lnTo>
                  <a:pt x="2470" y="1031"/>
                </a:lnTo>
                <a:lnTo>
                  <a:pt x="2470" y="1031"/>
                </a:lnTo>
                <a:lnTo>
                  <a:pt x="2470" y="1031"/>
                </a:lnTo>
                <a:lnTo>
                  <a:pt x="2470" y="1031"/>
                </a:lnTo>
                <a:lnTo>
                  <a:pt x="2463" y="1031"/>
                </a:lnTo>
                <a:moveTo>
                  <a:pt x="2730" y="1290"/>
                </a:moveTo>
                <a:lnTo>
                  <a:pt x="2730" y="1290"/>
                </a:lnTo>
                <a:lnTo>
                  <a:pt x="2736" y="1290"/>
                </a:lnTo>
                <a:lnTo>
                  <a:pt x="2743" y="1296"/>
                </a:lnTo>
                <a:lnTo>
                  <a:pt x="2743" y="1302"/>
                </a:lnTo>
                <a:lnTo>
                  <a:pt x="2736" y="1302"/>
                </a:lnTo>
                <a:lnTo>
                  <a:pt x="2730" y="1296"/>
                </a:lnTo>
                <a:lnTo>
                  <a:pt x="2730" y="1290"/>
                </a:lnTo>
                <a:lnTo>
                  <a:pt x="2730" y="1290"/>
                </a:lnTo>
                <a:lnTo>
                  <a:pt x="2730" y="1290"/>
                </a:lnTo>
                <a:moveTo>
                  <a:pt x="2600" y="1203"/>
                </a:moveTo>
                <a:lnTo>
                  <a:pt x="2600" y="1197"/>
                </a:lnTo>
                <a:lnTo>
                  <a:pt x="2606" y="1203"/>
                </a:lnTo>
                <a:lnTo>
                  <a:pt x="2606" y="1210"/>
                </a:lnTo>
                <a:lnTo>
                  <a:pt x="2600" y="1203"/>
                </a:lnTo>
                <a:moveTo>
                  <a:pt x="2618" y="1216"/>
                </a:moveTo>
                <a:lnTo>
                  <a:pt x="2625" y="1203"/>
                </a:lnTo>
                <a:lnTo>
                  <a:pt x="2625" y="1203"/>
                </a:lnTo>
                <a:lnTo>
                  <a:pt x="2625" y="1210"/>
                </a:lnTo>
                <a:lnTo>
                  <a:pt x="2625" y="1216"/>
                </a:lnTo>
                <a:lnTo>
                  <a:pt x="2618" y="1216"/>
                </a:lnTo>
                <a:moveTo>
                  <a:pt x="2631" y="1179"/>
                </a:moveTo>
                <a:lnTo>
                  <a:pt x="2631" y="1166"/>
                </a:lnTo>
                <a:lnTo>
                  <a:pt x="2643" y="1166"/>
                </a:lnTo>
                <a:lnTo>
                  <a:pt x="2662" y="1154"/>
                </a:lnTo>
                <a:lnTo>
                  <a:pt x="2693" y="1129"/>
                </a:lnTo>
                <a:lnTo>
                  <a:pt x="2693" y="1117"/>
                </a:lnTo>
                <a:lnTo>
                  <a:pt x="2699" y="1111"/>
                </a:lnTo>
                <a:lnTo>
                  <a:pt x="2712" y="1111"/>
                </a:lnTo>
                <a:lnTo>
                  <a:pt x="2718" y="1123"/>
                </a:lnTo>
                <a:lnTo>
                  <a:pt x="2724" y="1117"/>
                </a:lnTo>
                <a:lnTo>
                  <a:pt x="2736" y="1129"/>
                </a:lnTo>
                <a:lnTo>
                  <a:pt x="2730" y="1136"/>
                </a:lnTo>
                <a:lnTo>
                  <a:pt x="2724" y="1136"/>
                </a:lnTo>
                <a:lnTo>
                  <a:pt x="2724" y="1142"/>
                </a:lnTo>
                <a:lnTo>
                  <a:pt x="2730" y="1173"/>
                </a:lnTo>
                <a:lnTo>
                  <a:pt x="2730" y="1173"/>
                </a:lnTo>
                <a:lnTo>
                  <a:pt x="2743" y="1160"/>
                </a:lnTo>
                <a:lnTo>
                  <a:pt x="2749" y="1160"/>
                </a:lnTo>
                <a:lnTo>
                  <a:pt x="2761" y="1173"/>
                </a:lnTo>
                <a:lnTo>
                  <a:pt x="2774" y="1179"/>
                </a:lnTo>
                <a:lnTo>
                  <a:pt x="2786" y="1173"/>
                </a:lnTo>
                <a:lnTo>
                  <a:pt x="2792" y="1166"/>
                </a:lnTo>
                <a:lnTo>
                  <a:pt x="2792" y="1179"/>
                </a:lnTo>
                <a:lnTo>
                  <a:pt x="2786" y="1185"/>
                </a:lnTo>
                <a:lnTo>
                  <a:pt x="2774" y="1185"/>
                </a:lnTo>
                <a:lnTo>
                  <a:pt x="2755" y="1185"/>
                </a:lnTo>
                <a:lnTo>
                  <a:pt x="2755" y="1185"/>
                </a:lnTo>
                <a:lnTo>
                  <a:pt x="2767" y="1191"/>
                </a:lnTo>
                <a:lnTo>
                  <a:pt x="2767" y="1197"/>
                </a:lnTo>
                <a:lnTo>
                  <a:pt x="2761" y="1203"/>
                </a:lnTo>
                <a:lnTo>
                  <a:pt x="2767" y="1216"/>
                </a:lnTo>
                <a:lnTo>
                  <a:pt x="2767" y="1228"/>
                </a:lnTo>
                <a:lnTo>
                  <a:pt x="2780" y="1234"/>
                </a:lnTo>
                <a:lnTo>
                  <a:pt x="2780" y="1234"/>
                </a:lnTo>
                <a:lnTo>
                  <a:pt x="2774" y="1240"/>
                </a:lnTo>
                <a:lnTo>
                  <a:pt x="2761" y="1240"/>
                </a:lnTo>
                <a:lnTo>
                  <a:pt x="2755" y="1234"/>
                </a:lnTo>
                <a:lnTo>
                  <a:pt x="2743" y="1234"/>
                </a:lnTo>
                <a:lnTo>
                  <a:pt x="2743" y="1253"/>
                </a:lnTo>
                <a:lnTo>
                  <a:pt x="2730" y="1247"/>
                </a:lnTo>
                <a:lnTo>
                  <a:pt x="2724" y="1228"/>
                </a:lnTo>
                <a:lnTo>
                  <a:pt x="2730" y="1222"/>
                </a:lnTo>
                <a:lnTo>
                  <a:pt x="2724" y="1216"/>
                </a:lnTo>
                <a:lnTo>
                  <a:pt x="2718" y="1216"/>
                </a:lnTo>
                <a:lnTo>
                  <a:pt x="2712" y="1216"/>
                </a:lnTo>
                <a:lnTo>
                  <a:pt x="2705" y="1222"/>
                </a:lnTo>
                <a:lnTo>
                  <a:pt x="2699" y="1228"/>
                </a:lnTo>
                <a:lnTo>
                  <a:pt x="2705" y="1234"/>
                </a:lnTo>
                <a:lnTo>
                  <a:pt x="2699" y="1234"/>
                </a:lnTo>
                <a:lnTo>
                  <a:pt x="2687" y="1240"/>
                </a:lnTo>
                <a:lnTo>
                  <a:pt x="2680" y="1240"/>
                </a:lnTo>
                <a:lnTo>
                  <a:pt x="2674" y="1228"/>
                </a:lnTo>
                <a:lnTo>
                  <a:pt x="2656" y="1228"/>
                </a:lnTo>
                <a:lnTo>
                  <a:pt x="2649" y="1222"/>
                </a:lnTo>
                <a:lnTo>
                  <a:pt x="2637" y="1210"/>
                </a:lnTo>
                <a:lnTo>
                  <a:pt x="2637" y="1191"/>
                </a:lnTo>
                <a:lnTo>
                  <a:pt x="2631" y="1185"/>
                </a:lnTo>
                <a:lnTo>
                  <a:pt x="2631" y="1179"/>
                </a:lnTo>
                <a:moveTo>
                  <a:pt x="2649" y="1481"/>
                </a:moveTo>
                <a:lnTo>
                  <a:pt x="2656" y="1469"/>
                </a:lnTo>
                <a:lnTo>
                  <a:pt x="2662" y="1444"/>
                </a:lnTo>
                <a:lnTo>
                  <a:pt x="2662" y="1444"/>
                </a:lnTo>
                <a:lnTo>
                  <a:pt x="2687" y="1432"/>
                </a:lnTo>
                <a:lnTo>
                  <a:pt x="2705" y="1425"/>
                </a:lnTo>
                <a:lnTo>
                  <a:pt x="2724" y="1419"/>
                </a:lnTo>
                <a:lnTo>
                  <a:pt x="2736" y="1413"/>
                </a:lnTo>
                <a:lnTo>
                  <a:pt x="2755" y="1395"/>
                </a:lnTo>
                <a:lnTo>
                  <a:pt x="2755" y="1382"/>
                </a:lnTo>
                <a:lnTo>
                  <a:pt x="2767" y="1376"/>
                </a:lnTo>
                <a:lnTo>
                  <a:pt x="2786" y="1358"/>
                </a:lnTo>
                <a:lnTo>
                  <a:pt x="2798" y="1351"/>
                </a:lnTo>
                <a:lnTo>
                  <a:pt x="2805" y="1351"/>
                </a:lnTo>
                <a:lnTo>
                  <a:pt x="2817" y="1358"/>
                </a:lnTo>
                <a:lnTo>
                  <a:pt x="2823" y="1358"/>
                </a:lnTo>
                <a:lnTo>
                  <a:pt x="2823" y="1351"/>
                </a:lnTo>
                <a:lnTo>
                  <a:pt x="2829" y="1339"/>
                </a:lnTo>
                <a:lnTo>
                  <a:pt x="2829" y="1321"/>
                </a:lnTo>
                <a:lnTo>
                  <a:pt x="2829" y="1321"/>
                </a:lnTo>
                <a:lnTo>
                  <a:pt x="2836" y="1321"/>
                </a:lnTo>
                <a:lnTo>
                  <a:pt x="2860" y="1314"/>
                </a:lnTo>
                <a:lnTo>
                  <a:pt x="2879" y="1321"/>
                </a:lnTo>
                <a:lnTo>
                  <a:pt x="2904" y="1327"/>
                </a:lnTo>
                <a:lnTo>
                  <a:pt x="2904" y="1333"/>
                </a:lnTo>
                <a:lnTo>
                  <a:pt x="2898" y="1339"/>
                </a:lnTo>
                <a:lnTo>
                  <a:pt x="2891" y="1345"/>
                </a:lnTo>
                <a:lnTo>
                  <a:pt x="2891" y="1364"/>
                </a:lnTo>
                <a:lnTo>
                  <a:pt x="2904" y="1364"/>
                </a:lnTo>
                <a:lnTo>
                  <a:pt x="2910" y="1370"/>
                </a:lnTo>
                <a:lnTo>
                  <a:pt x="2922" y="1382"/>
                </a:lnTo>
                <a:lnTo>
                  <a:pt x="2941" y="1382"/>
                </a:lnTo>
                <a:lnTo>
                  <a:pt x="2947" y="1364"/>
                </a:lnTo>
                <a:lnTo>
                  <a:pt x="2947" y="1327"/>
                </a:lnTo>
                <a:lnTo>
                  <a:pt x="2947" y="1314"/>
                </a:lnTo>
                <a:lnTo>
                  <a:pt x="2960" y="1308"/>
                </a:lnTo>
                <a:lnTo>
                  <a:pt x="2966" y="1314"/>
                </a:lnTo>
                <a:lnTo>
                  <a:pt x="2966" y="1314"/>
                </a:lnTo>
                <a:lnTo>
                  <a:pt x="2966" y="1333"/>
                </a:lnTo>
                <a:lnTo>
                  <a:pt x="2972" y="1345"/>
                </a:lnTo>
                <a:lnTo>
                  <a:pt x="2978" y="1351"/>
                </a:lnTo>
                <a:lnTo>
                  <a:pt x="2984" y="1364"/>
                </a:lnTo>
                <a:lnTo>
                  <a:pt x="2997" y="1395"/>
                </a:lnTo>
                <a:lnTo>
                  <a:pt x="3016" y="1425"/>
                </a:lnTo>
                <a:lnTo>
                  <a:pt x="3028" y="1456"/>
                </a:lnTo>
                <a:lnTo>
                  <a:pt x="3034" y="1462"/>
                </a:lnTo>
                <a:lnTo>
                  <a:pt x="3040" y="1475"/>
                </a:lnTo>
                <a:lnTo>
                  <a:pt x="3040" y="1530"/>
                </a:lnTo>
                <a:lnTo>
                  <a:pt x="3040" y="1549"/>
                </a:lnTo>
                <a:lnTo>
                  <a:pt x="3034" y="1567"/>
                </a:lnTo>
                <a:lnTo>
                  <a:pt x="3028" y="1573"/>
                </a:lnTo>
                <a:lnTo>
                  <a:pt x="3022" y="1586"/>
                </a:lnTo>
                <a:lnTo>
                  <a:pt x="3009" y="1604"/>
                </a:lnTo>
                <a:lnTo>
                  <a:pt x="3003" y="1617"/>
                </a:lnTo>
                <a:lnTo>
                  <a:pt x="2991" y="1623"/>
                </a:lnTo>
                <a:lnTo>
                  <a:pt x="2978" y="1635"/>
                </a:lnTo>
                <a:lnTo>
                  <a:pt x="2966" y="1648"/>
                </a:lnTo>
                <a:lnTo>
                  <a:pt x="2960" y="1648"/>
                </a:lnTo>
                <a:lnTo>
                  <a:pt x="2941" y="1648"/>
                </a:lnTo>
                <a:lnTo>
                  <a:pt x="2929" y="1641"/>
                </a:lnTo>
                <a:lnTo>
                  <a:pt x="2904" y="1648"/>
                </a:lnTo>
                <a:lnTo>
                  <a:pt x="2891" y="1648"/>
                </a:lnTo>
                <a:lnTo>
                  <a:pt x="2891" y="1641"/>
                </a:lnTo>
                <a:lnTo>
                  <a:pt x="2898" y="1635"/>
                </a:lnTo>
                <a:lnTo>
                  <a:pt x="2891" y="1623"/>
                </a:lnTo>
                <a:lnTo>
                  <a:pt x="2885" y="1611"/>
                </a:lnTo>
                <a:lnTo>
                  <a:pt x="2879" y="1604"/>
                </a:lnTo>
                <a:lnTo>
                  <a:pt x="2873" y="1604"/>
                </a:lnTo>
                <a:lnTo>
                  <a:pt x="2867" y="1611"/>
                </a:lnTo>
                <a:lnTo>
                  <a:pt x="2867" y="1604"/>
                </a:lnTo>
                <a:lnTo>
                  <a:pt x="2867" y="1592"/>
                </a:lnTo>
                <a:lnTo>
                  <a:pt x="2860" y="1592"/>
                </a:lnTo>
                <a:lnTo>
                  <a:pt x="2860" y="1598"/>
                </a:lnTo>
                <a:lnTo>
                  <a:pt x="2854" y="1604"/>
                </a:lnTo>
                <a:lnTo>
                  <a:pt x="2848" y="1598"/>
                </a:lnTo>
                <a:lnTo>
                  <a:pt x="2836" y="1573"/>
                </a:lnTo>
                <a:lnTo>
                  <a:pt x="2836" y="1567"/>
                </a:lnTo>
                <a:lnTo>
                  <a:pt x="2817" y="1561"/>
                </a:lnTo>
                <a:lnTo>
                  <a:pt x="2805" y="1561"/>
                </a:lnTo>
                <a:lnTo>
                  <a:pt x="2798" y="1561"/>
                </a:lnTo>
                <a:lnTo>
                  <a:pt x="2792" y="1567"/>
                </a:lnTo>
                <a:lnTo>
                  <a:pt x="2780" y="1567"/>
                </a:lnTo>
                <a:lnTo>
                  <a:pt x="2761" y="1573"/>
                </a:lnTo>
                <a:lnTo>
                  <a:pt x="2755" y="1580"/>
                </a:lnTo>
                <a:lnTo>
                  <a:pt x="2743" y="1586"/>
                </a:lnTo>
                <a:lnTo>
                  <a:pt x="2730" y="1586"/>
                </a:lnTo>
                <a:lnTo>
                  <a:pt x="2712" y="1592"/>
                </a:lnTo>
                <a:lnTo>
                  <a:pt x="2699" y="1604"/>
                </a:lnTo>
                <a:lnTo>
                  <a:pt x="2680" y="1604"/>
                </a:lnTo>
                <a:lnTo>
                  <a:pt x="2662" y="1592"/>
                </a:lnTo>
                <a:lnTo>
                  <a:pt x="2662" y="1586"/>
                </a:lnTo>
                <a:lnTo>
                  <a:pt x="2662" y="1580"/>
                </a:lnTo>
                <a:lnTo>
                  <a:pt x="2668" y="1561"/>
                </a:lnTo>
                <a:lnTo>
                  <a:pt x="2662" y="1549"/>
                </a:lnTo>
                <a:lnTo>
                  <a:pt x="2662" y="1543"/>
                </a:lnTo>
                <a:lnTo>
                  <a:pt x="2662" y="1530"/>
                </a:lnTo>
                <a:lnTo>
                  <a:pt x="2662" y="1493"/>
                </a:lnTo>
                <a:lnTo>
                  <a:pt x="2656" y="1493"/>
                </a:lnTo>
                <a:lnTo>
                  <a:pt x="2649" y="1481"/>
                </a:lnTo>
                <a:lnTo>
                  <a:pt x="2649" y="1481"/>
                </a:lnTo>
                <a:moveTo>
                  <a:pt x="2749" y="192"/>
                </a:moveTo>
                <a:lnTo>
                  <a:pt x="2749" y="192"/>
                </a:lnTo>
                <a:lnTo>
                  <a:pt x="2755" y="198"/>
                </a:lnTo>
                <a:lnTo>
                  <a:pt x="2774" y="198"/>
                </a:lnTo>
                <a:lnTo>
                  <a:pt x="2774" y="204"/>
                </a:lnTo>
                <a:lnTo>
                  <a:pt x="2761" y="204"/>
                </a:lnTo>
                <a:lnTo>
                  <a:pt x="2749" y="204"/>
                </a:lnTo>
                <a:lnTo>
                  <a:pt x="2749" y="192"/>
                </a:lnTo>
                <a:lnTo>
                  <a:pt x="2749" y="192"/>
                </a:lnTo>
                <a:moveTo>
                  <a:pt x="2718" y="913"/>
                </a:moveTo>
                <a:lnTo>
                  <a:pt x="2724" y="907"/>
                </a:lnTo>
                <a:lnTo>
                  <a:pt x="2730" y="901"/>
                </a:lnTo>
                <a:lnTo>
                  <a:pt x="2736" y="895"/>
                </a:lnTo>
                <a:lnTo>
                  <a:pt x="2736" y="895"/>
                </a:lnTo>
                <a:lnTo>
                  <a:pt x="2743" y="895"/>
                </a:lnTo>
                <a:lnTo>
                  <a:pt x="2743" y="907"/>
                </a:lnTo>
                <a:lnTo>
                  <a:pt x="2743" y="907"/>
                </a:lnTo>
                <a:lnTo>
                  <a:pt x="2743" y="926"/>
                </a:lnTo>
                <a:lnTo>
                  <a:pt x="2736" y="938"/>
                </a:lnTo>
                <a:lnTo>
                  <a:pt x="2736" y="938"/>
                </a:lnTo>
                <a:lnTo>
                  <a:pt x="2730" y="926"/>
                </a:lnTo>
                <a:lnTo>
                  <a:pt x="2718" y="913"/>
                </a:lnTo>
                <a:moveTo>
                  <a:pt x="2767" y="1049"/>
                </a:moveTo>
                <a:lnTo>
                  <a:pt x="2767" y="1055"/>
                </a:lnTo>
                <a:lnTo>
                  <a:pt x="2761" y="1061"/>
                </a:lnTo>
                <a:lnTo>
                  <a:pt x="2755" y="1061"/>
                </a:lnTo>
                <a:lnTo>
                  <a:pt x="2755" y="1061"/>
                </a:lnTo>
                <a:lnTo>
                  <a:pt x="2749" y="1049"/>
                </a:lnTo>
                <a:lnTo>
                  <a:pt x="2755" y="1049"/>
                </a:lnTo>
                <a:lnTo>
                  <a:pt x="2761" y="1049"/>
                </a:lnTo>
                <a:lnTo>
                  <a:pt x="2767" y="1049"/>
                </a:lnTo>
                <a:moveTo>
                  <a:pt x="2774" y="1296"/>
                </a:moveTo>
                <a:lnTo>
                  <a:pt x="2780" y="1284"/>
                </a:lnTo>
                <a:lnTo>
                  <a:pt x="2780" y="1284"/>
                </a:lnTo>
                <a:lnTo>
                  <a:pt x="2774" y="1277"/>
                </a:lnTo>
                <a:lnTo>
                  <a:pt x="2780" y="1271"/>
                </a:lnTo>
                <a:lnTo>
                  <a:pt x="2792" y="1277"/>
                </a:lnTo>
                <a:lnTo>
                  <a:pt x="2798" y="1271"/>
                </a:lnTo>
                <a:lnTo>
                  <a:pt x="2811" y="1271"/>
                </a:lnTo>
                <a:lnTo>
                  <a:pt x="2811" y="1277"/>
                </a:lnTo>
                <a:lnTo>
                  <a:pt x="2805" y="1290"/>
                </a:lnTo>
                <a:lnTo>
                  <a:pt x="2792" y="1296"/>
                </a:lnTo>
                <a:lnTo>
                  <a:pt x="2780" y="1302"/>
                </a:lnTo>
                <a:lnTo>
                  <a:pt x="2774" y="1296"/>
                </a:lnTo>
                <a:moveTo>
                  <a:pt x="2780" y="161"/>
                </a:moveTo>
                <a:lnTo>
                  <a:pt x="2786" y="161"/>
                </a:lnTo>
                <a:lnTo>
                  <a:pt x="2792" y="161"/>
                </a:lnTo>
                <a:lnTo>
                  <a:pt x="2798" y="167"/>
                </a:lnTo>
                <a:lnTo>
                  <a:pt x="2817" y="173"/>
                </a:lnTo>
                <a:lnTo>
                  <a:pt x="2817" y="173"/>
                </a:lnTo>
                <a:lnTo>
                  <a:pt x="2817" y="173"/>
                </a:lnTo>
                <a:lnTo>
                  <a:pt x="2823" y="179"/>
                </a:lnTo>
                <a:lnTo>
                  <a:pt x="2817" y="179"/>
                </a:lnTo>
                <a:lnTo>
                  <a:pt x="2792" y="179"/>
                </a:lnTo>
                <a:lnTo>
                  <a:pt x="2780" y="173"/>
                </a:lnTo>
                <a:lnTo>
                  <a:pt x="2780" y="167"/>
                </a:lnTo>
                <a:lnTo>
                  <a:pt x="2780" y="161"/>
                </a:lnTo>
                <a:moveTo>
                  <a:pt x="2786" y="1037"/>
                </a:moveTo>
                <a:lnTo>
                  <a:pt x="2792" y="1031"/>
                </a:lnTo>
                <a:lnTo>
                  <a:pt x="2792" y="1037"/>
                </a:lnTo>
                <a:lnTo>
                  <a:pt x="2798" y="1043"/>
                </a:lnTo>
                <a:lnTo>
                  <a:pt x="2792" y="1049"/>
                </a:lnTo>
                <a:lnTo>
                  <a:pt x="2792" y="1049"/>
                </a:lnTo>
                <a:lnTo>
                  <a:pt x="2786" y="1037"/>
                </a:lnTo>
                <a:moveTo>
                  <a:pt x="2798" y="876"/>
                </a:moveTo>
                <a:lnTo>
                  <a:pt x="2798" y="870"/>
                </a:lnTo>
                <a:lnTo>
                  <a:pt x="2798" y="870"/>
                </a:lnTo>
                <a:lnTo>
                  <a:pt x="2805" y="870"/>
                </a:lnTo>
                <a:lnTo>
                  <a:pt x="2805" y="876"/>
                </a:lnTo>
                <a:lnTo>
                  <a:pt x="2805" y="876"/>
                </a:lnTo>
                <a:lnTo>
                  <a:pt x="2805" y="883"/>
                </a:lnTo>
                <a:lnTo>
                  <a:pt x="2798" y="883"/>
                </a:lnTo>
                <a:lnTo>
                  <a:pt x="2798" y="876"/>
                </a:lnTo>
                <a:moveTo>
                  <a:pt x="2811" y="858"/>
                </a:moveTo>
                <a:lnTo>
                  <a:pt x="2811" y="846"/>
                </a:lnTo>
                <a:lnTo>
                  <a:pt x="2817" y="846"/>
                </a:lnTo>
                <a:lnTo>
                  <a:pt x="2817" y="852"/>
                </a:lnTo>
                <a:lnTo>
                  <a:pt x="2811" y="858"/>
                </a:lnTo>
                <a:lnTo>
                  <a:pt x="2811" y="858"/>
                </a:lnTo>
                <a:moveTo>
                  <a:pt x="2811" y="796"/>
                </a:moveTo>
                <a:lnTo>
                  <a:pt x="2817" y="778"/>
                </a:lnTo>
                <a:lnTo>
                  <a:pt x="2823" y="772"/>
                </a:lnTo>
                <a:lnTo>
                  <a:pt x="2836" y="759"/>
                </a:lnTo>
                <a:lnTo>
                  <a:pt x="2848" y="753"/>
                </a:lnTo>
                <a:lnTo>
                  <a:pt x="2879" y="753"/>
                </a:lnTo>
                <a:lnTo>
                  <a:pt x="2891" y="753"/>
                </a:lnTo>
                <a:lnTo>
                  <a:pt x="2898" y="747"/>
                </a:lnTo>
                <a:lnTo>
                  <a:pt x="2891" y="735"/>
                </a:lnTo>
                <a:lnTo>
                  <a:pt x="2891" y="722"/>
                </a:lnTo>
                <a:lnTo>
                  <a:pt x="2891" y="704"/>
                </a:lnTo>
                <a:lnTo>
                  <a:pt x="2891" y="685"/>
                </a:lnTo>
                <a:lnTo>
                  <a:pt x="2898" y="685"/>
                </a:lnTo>
                <a:lnTo>
                  <a:pt x="2898" y="685"/>
                </a:lnTo>
                <a:lnTo>
                  <a:pt x="2904" y="691"/>
                </a:lnTo>
                <a:lnTo>
                  <a:pt x="2904" y="704"/>
                </a:lnTo>
                <a:lnTo>
                  <a:pt x="2910" y="716"/>
                </a:lnTo>
                <a:lnTo>
                  <a:pt x="2910" y="753"/>
                </a:lnTo>
                <a:lnTo>
                  <a:pt x="2916" y="753"/>
                </a:lnTo>
                <a:lnTo>
                  <a:pt x="2922" y="759"/>
                </a:lnTo>
                <a:lnTo>
                  <a:pt x="2916" y="765"/>
                </a:lnTo>
                <a:lnTo>
                  <a:pt x="2910" y="772"/>
                </a:lnTo>
                <a:lnTo>
                  <a:pt x="2898" y="772"/>
                </a:lnTo>
                <a:lnTo>
                  <a:pt x="2879" y="778"/>
                </a:lnTo>
                <a:lnTo>
                  <a:pt x="2860" y="784"/>
                </a:lnTo>
                <a:lnTo>
                  <a:pt x="2848" y="784"/>
                </a:lnTo>
                <a:lnTo>
                  <a:pt x="2836" y="790"/>
                </a:lnTo>
                <a:lnTo>
                  <a:pt x="2836" y="796"/>
                </a:lnTo>
                <a:lnTo>
                  <a:pt x="2836" y="815"/>
                </a:lnTo>
                <a:lnTo>
                  <a:pt x="2829" y="821"/>
                </a:lnTo>
                <a:lnTo>
                  <a:pt x="2823" y="815"/>
                </a:lnTo>
                <a:lnTo>
                  <a:pt x="2811" y="802"/>
                </a:lnTo>
                <a:lnTo>
                  <a:pt x="2811" y="796"/>
                </a:lnTo>
                <a:moveTo>
                  <a:pt x="2842" y="1265"/>
                </a:moveTo>
                <a:lnTo>
                  <a:pt x="2848" y="1259"/>
                </a:lnTo>
                <a:lnTo>
                  <a:pt x="2860" y="1259"/>
                </a:lnTo>
                <a:lnTo>
                  <a:pt x="2860" y="1259"/>
                </a:lnTo>
                <a:lnTo>
                  <a:pt x="2860" y="1271"/>
                </a:lnTo>
                <a:lnTo>
                  <a:pt x="2854" y="1271"/>
                </a:lnTo>
                <a:lnTo>
                  <a:pt x="2842" y="1265"/>
                </a:lnTo>
                <a:lnTo>
                  <a:pt x="2842" y="1265"/>
                </a:lnTo>
                <a:moveTo>
                  <a:pt x="2879" y="673"/>
                </a:moveTo>
                <a:lnTo>
                  <a:pt x="2879" y="661"/>
                </a:lnTo>
                <a:lnTo>
                  <a:pt x="2879" y="636"/>
                </a:lnTo>
                <a:lnTo>
                  <a:pt x="2879" y="630"/>
                </a:lnTo>
                <a:lnTo>
                  <a:pt x="2891" y="630"/>
                </a:lnTo>
                <a:lnTo>
                  <a:pt x="2910" y="642"/>
                </a:lnTo>
                <a:lnTo>
                  <a:pt x="2916" y="648"/>
                </a:lnTo>
                <a:lnTo>
                  <a:pt x="2935" y="642"/>
                </a:lnTo>
                <a:lnTo>
                  <a:pt x="2935" y="648"/>
                </a:lnTo>
                <a:lnTo>
                  <a:pt x="2935" y="661"/>
                </a:lnTo>
                <a:lnTo>
                  <a:pt x="2922" y="667"/>
                </a:lnTo>
                <a:lnTo>
                  <a:pt x="2898" y="673"/>
                </a:lnTo>
                <a:lnTo>
                  <a:pt x="2885" y="679"/>
                </a:lnTo>
                <a:lnTo>
                  <a:pt x="2879" y="679"/>
                </a:lnTo>
                <a:lnTo>
                  <a:pt x="2879" y="673"/>
                </a:lnTo>
                <a:moveTo>
                  <a:pt x="2922" y="1697"/>
                </a:moveTo>
                <a:lnTo>
                  <a:pt x="2929" y="1678"/>
                </a:lnTo>
                <a:lnTo>
                  <a:pt x="2935" y="1666"/>
                </a:lnTo>
                <a:lnTo>
                  <a:pt x="2935" y="1666"/>
                </a:lnTo>
                <a:lnTo>
                  <a:pt x="2935" y="1666"/>
                </a:lnTo>
                <a:lnTo>
                  <a:pt x="2947" y="1672"/>
                </a:lnTo>
                <a:lnTo>
                  <a:pt x="2966" y="1666"/>
                </a:lnTo>
                <a:lnTo>
                  <a:pt x="2966" y="1672"/>
                </a:lnTo>
                <a:lnTo>
                  <a:pt x="2960" y="1691"/>
                </a:lnTo>
                <a:lnTo>
                  <a:pt x="2953" y="1697"/>
                </a:lnTo>
                <a:lnTo>
                  <a:pt x="2947" y="1703"/>
                </a:lnTo>
                <a:lnTo>
                  <a:pt x="2941" y="1703"/>
                </a:lnTo>
                <a:lnTo>
                  <a:pt x="2935" y="1703"/>
                </a:lnTo>
                <a:lnTo>
                  <a:pt x="2929" y="1703"/>
                </a:lnTo>
                <a:lnTo>
                  <a:pt x="2922" y="1697"/>
                </a:lnTo>
                <a:moveTo>
                  <a:pt x="2953" y="636"/>
                </a:moveTo>
                <a:lnTo>
                  <a:pt x="2953" y="630"/>
                </a:lnTo>
                <a:lnTo>
                  <a:pt x="2960" y="630"/>
                </a:lnTo>
                <a:lnTo>
                  <a:pt x="2960" y="630"/>
                </a:lnTo>
                <a:lnTo>
                  <a:pt x="2960" y="636"/>
                </a:lnTo>
                <a:lnTo>
                  <a:pt x="2953" y="636"/>
                </a:lnTo>
                <a:moveTo>
                  <a:pt x="2966" y="617"/>
                </a:moveTo>
                <a:lnTo>
                  <a:pt x="2966" y="617"/>
                </a:lnTo>
                <a:lnTo>
                  <a:pt x="2966" y="617"/>
                </a:lnTo>
                <a:lnTo>
                  <a:pt x="2978" y="630"/>
                </a:lnTo>
                <a:lnTo>
                  <a:pt x="2978" y="630"/>
                </a:lnTo>
                <a:lnTo>
                  <a:pt x="2972" y="630"/>
                </a:lnTo>
                <a:lnTo>
                  <a:pt x="2966" y="624"/>
                </a:lnTo>
                <a:lnTo>
                  <a:pt x="2966" y="617"/>
                </a:lnTo>
                <a:moveTo>
                  <a:pt x="2978" y="611"/>
                </a:moveTo>
                <a:lnTo>
                  <a:pt x="2978" y="605"/>
                </a:lnTo>
                <a:lnTo>
                  <a:pt x="2978" y="605"/>
                </a:lnTo>
                <a:lnTo>
                  <a:pt x="2984" y="611"/>
                </a:lnTo>
                <a:lnTo>
                  <a:pt x="2984" y="611"/>
                </a:lnTo>
                <a:lnTo>
                  <a:pt x="2978" y="611"/>
                </a:lnTo>
                <a:lnTo>
                  <a:pt x="2978" y="611"/>
                </a:lnTo>
                <a:moveTo>
                  <a:pt x="2984" y="586"/>
                </a:moveTo>
                <a:lnTo>
                  <a:pt x="2984" y="586"/>
                </a:lnTo>
                <a:lnTo>
                  <a:pt x="2991" y="586"/>
                </a:lnTo>
                <a:lnTo>
                  <a:pt x="2991" y="593"/>
                </a:lnTo>
                <a:lnTo>
                  <a:pt x="2991" y="593"/>
                </a:lnTo>
                <a:lnTo>
                  <a:pt x="2991" y="599"/>
                </a:lnTo>
                <a:lnTo>
                  <a:pt x="2984" y="599"/>
                </a:lnTo>
                <a:lnTo>
                  <a:pt x="2984" y="593"/>
                </a:lnTo>
                <a:lnTo>
                  <a:pt x="2984" y="586"/>
                </a:lnTo>
                <a:moveTo>
                  <a:pt x="2997" y="580"/>
                </a:moveTo>
                <a:lnTo>
                  <a:pt x="3003" y="568"/>
                </a:lnTo>
                <a:lnTo>
                  <a:pt x="3003" y="568"/>
                </a:lnTo>
                <a:lnTo>
                  <a:pt x="3003" y="574"/>
                </a:lnTo>
                <a:lnTo>
                  <a:pt x="2997" y="580"/>
                </a:lnTo>
                <a:lnTo>
                  <a:pt x="2997" y="580"/>
                </a:lnTo>
                <a:moveTo>
                  <a:pt x="3022" y="1247"/>
                </a:moveTo>
                <a:lnTo>
                  <a:pt x="3028" y="1240"/>
                </a:lnTo>
                <a:lnTo>
                  <a:pt x="3028" y="1240"/>
                </a:lnTo>
                <a:lnTo>
                  <a:pt x="3028" y="1247"/>
                </a:lnTo>
                <a:lnTo>
                  <a:pt x="3028" y="1247"/>
                </a:lnTo>
                <a:lnTo>
                  <a:pt x="3047" y="1240"/>
                </a:lnTo>
                <a:lnTo>
                  <a:pt x="3059" y="1240"/>
                </a:lnTo>
                <a:lnTo>
                  <a:pt x="3065" y="1240"/>
                </a:lnTo>
                <a:lnTo>
                  <a:pt x="3065" y="1247"/>
                </a:lnTo>
                <a:lnTo>
                  <a:pt x="3053" y="1247"/>
                </a:lnTo>
                <a:lnTo>
                  <a:pt x="3053" y="1247"/>
                </a:lnTo>
                <a:lnTo>
                  <a:pt x="3040" y="1253"/>
                </a:lnTo>
                <a:lnTo>
                  <a:pt x="3022" y="1247"/>
                </a:lnTo>
                <a:moveTo>
                  <a:pt x="3084" y="1253"/>
                </a:moveTo>
                <a:lnTo>
                  <a:pt x="3090" y="1247"/>
                </a:lnTo>
                <a:lnTo>
                  <a:pt x="3090" y="1247"/>
                </a:lnTo>
                <a:lnTo>
                  <a:pt x="3096" y="1247"/>
                </a:lnTo>
                <a:lnTo>
                  <a:pt x="3096" y="1259"/>
                </a:lnTo>
                <a:lnTo>
                  <a:pt x="3090" y="1259"/>
                </a:lnTo>
                <a:lnTo>
                  <a:pt x="3084" y="1253"/>
                </a:lnTo>
                <a:moveTo>
                  <a:pt x="3084" y="241"/>
                </a:moveTo>
                <a:lnTo>
                  <a:pt x="3090" y="229"/>
                </a:lnTo>
                <a:lnTo>
                  <a:pt x="3102" y="229"/>
                </a:lnTo>
                <a:lnTo>
                  <a:pt x="3115" y="235"/>
                </a:lnTo>
                <a:lnTo>
                  <a:pt x="3121" y="247"/>
                </a:lnTo>
                <a:lnTo>
                  <a:pt x="3115" y="253"/>
                </a:lnTo>
                <a:lnTo>
                  <a:pt x="3115" y="253"/>
                </a:lnTo>
                <a:lnTo>
                  <a:pt x="3102" y="247"/>
                </a:lnTo>
                <a:lnTo>
                  <a:pt x="3084" y="241"/>
                </a:lnTo>
                <a:lnTo>
                  <a:pt x="3084" y="241"/>
                </a:lnTo>
                <a:moveTo>
                  <a:pt x="3102" y="1265"/>
                </a:moveTo>
                <a:lnTo>
                  <a:pt x="3102" y="1253"/>
                </a:lnTo>
                <a:lnTo>
                  <a:pt x="3102" y="1253"/>
                </a:lnTo>
                <a:lnTo>
                  <a:pt x="3109" y="1259"/>
                </a:lnTo>
                <a:lnTo>
                  <a:pt x="3109" y="1265"/>
                </a:lnTo>
                <a:lnTo>
                  <a:pt x="3109" y="1265"/>
                </a:lnTo>
                <a:lnTo>
                  <a:pt x="3102" y="1265"/>
                </a:lnTo>
                <a:moveTo>
                  <a:pt x="3133" y="1648"/>
                </a:moveTo>
                <a:lnTo>
                  <a:pt x="3127" y="1635"/>
                </a:lnTo>
                <a:lnTo>
                  <a:pt x="3121" y="1623"/>
                </a:lnTo>
                <a:lnTo>
                  <a:pt x="3121" y="1617"/>
                </a:lnTo>
                <a:lnTo>
                  <a:pt x="3133" y="1598"/>
                </a:lnTo>
                <a:lnTo>
                  <a:pt x="3133" y="1586"/>
                </a:lnTo>
                <a:lnTo>
                  <a:pt x="3127" y="1567"/>
                </a:lnTo>
                <a:lnTo>
                  <a:pt x="3133" y="1561"/>
                </a:lnTo>
                <a:lnTo>
                  <a:pt x="3133" y="1561"/>
                </a:lnTo>
                <a:lnTo>
                  <a:pt x="3140" y="1573"/>
                </a:lnTo>
                <a:lnTo>
                  <a:pt x="3152" y="1592"/>
                </a:lnTo>
                <a:lnTo>
                  <a:pt x="3152" y="1604"/>
                </a:lnTo>
                <a:lnTo>
                  <a:pt x="3152" y="1629"/>
                </a:lnTo>
                <a:lnTo>
                  <a:pt x="3152" y="1635"/>
                </a:lnTo>
                <a:lnTo>
                  <a:pt x="3140" y="1648"/>
                </a:lnTo>
                <a:lnTo>
                  <a:pt x="3133" y="1654"/>
                </a:lnTo>
                <a:lnTo>
                  <a:pt x="3133" y="1648"/>
                </a:lnTo>
                <a:moveTo>
                  <a:pt x="3121" y="1271"/>
                </a:moveTo>
                <a:lnTo>
                  <a:pt x="3121" y="1271"/>
                </a:lnTo>
                <a:lnTo>
                  <a:pt x="3127" y="1271"/>
                </a:lnTo>
                <a:lnTo>
                  <a:pt x="3133" y="1277"/>
                </a:lnTo>
                <a:lnTo>
                  <a:pt x="3127" y="1284"/>
                </a:lnTo>
                <a:lnTo>
                  <a:pt x="3127" y="1277"/>
                </a:lnTo>
                <a:lnTo>
                  <a:pt x="3121" y="1277"/>
                </a:lnTo>
                <a:lnTo>
                  <a:pt x="3121" y="1271"/>
                </a:lnTo>
                <a:moveTo>
                  <a:pt x="3127" y="1296"/>
                </a:moveTo>
                <a:lnTo>
                  <a:pt x="3127" y="1296"/>
                </a:lnTo>
                <a:lnTo>
                  <a:pt x="3140" y="1296"/>
                </a:lnTo>
                <a:lnTo>
                  <a:pt x="3140" y="1296"/>
                </a:lnTo>
                <a:lnTo>
                  <a:pt x="3140" y="1296"/>
                </a:lnTo>
                <a:lnTo>
                  <a:pt x="3133" y="1296"/>
                </a:lnTo>
                <a:lnTo>
                  <a:pt x="3127" y="1296"/>
                </a:lnTo>
                <a:moveTo>
                  <a:pt x="3133" y="1321"/>
                </a:moveTo>
                <a:lnTo>
                  <a:pt x="3140" y="1314"/>
                </a:lnTo>
                <a:lnTo>
                  <a:pt x="3146" y="1314"/>
                </a:lnTo>
                <a:lnTo>
                  <a:pt x="3146" y="1314"/>
                </a:lnTo>
                <a:lnTo>
                  <a:pt x="3146" y="1321"/>
                </a:lnTo>
                <a:lnTo>
                  <a:pt x="3133" y="1321"/>
                </a:lnTo>
                <a:moveTo>
                  <a:pt x="3146" y="1296"/>
                </a:moveTo>
                <a:lnTo>
                  <a:pt x="3146" y="1277"/>
                </a:lnTo>
                <a:lnTo>
                  <a:pt x="3146" y="1277"/>
                </a:lnTo>
                <a:lnTo>
                  <a:pt x="3152" y="1290"/>
                </a:lnTo>
                <a:lnTo>
                  <a:pt x="3158" y="1302"/>
                </a:lnTo>
                <a:lnTo>
                  <a:pt x="3146" y="1302"/>
                </a:lnTo>
                <a:lnTo>
                  <a:pt x="3146" y="1296"/>
                </a:lnTo>
                <a:moveTo>
                  <a:pt x="3158" y="1419"/>
                </a:moveTo>
                <a:lnTo>
                  <a:pt x="3164" y="1407"/>
                </a:lnTo>
                <a:lnTo>
                  <a:pt x="3171" y="1407"/>
                </a:lnTo>
                <a:lnTo>
                  <a:pt x="3177" y="1413"/>
                </a:lnTo>
                <a:lnTo>
                  <a:pt x="3189" y="1419"/>
                </a:lnTo>
                <a:lnTo>
                  <a:pt x="3189" y="1425"/>
                </a:lnTo>
                <a:lnTo>
                  <a:pt x="3195" y="1438"/>
                </a:lnTo>
                <a:lnTo>
                  <a:pt x="3195" y="1444"/>
                </a:lnTo>
                <a:lnTo>
                  <a:pt x="3189" y="1438"/>
                </a:lnTo>
                <a:lnTo>
                  <a:pt x="3189" y="1438"/>
                </a:lnTo>
                <a:lnTo>
                  <a:pt x="3183" y="1444"/>
                </a:lnTo>
                <a:lnTo>
                  <a:pt x="3183" y="1438"/>
                </a:lnTo>
                <a:lnTo>
                  <a:pt x="3171" y="1425"/>
                </a:lnTo>
                <a:lnTo>
                  <a:pt x="3158" y="1419"/>
                </a:lnTo>
                <a:moveTo>
                  <a:pt x="3189" y="1413"/>
                </a:moveTo>
                <a:lnTo>
                  <a:pt x="3189" y="1407"/>
                </a:lnTo>
                <a:lnTo>
                  <a:pt x="3195" y="1401"/>
                </a:lnTo>
                <a:lnTo>
                  <a:pt x="3202" y="1407"/>
                </a:lnTo>
                <a:lnTo>
                  <a:pt x="3202" y="1413"/>
                </a:lnTo>
                <a:lnTo>
                  <a:pt x="3195" y="1419"/>
                </a:lnTo>
                <a:lnTo>
                  <a:pt x="3189" y="1413"/>
                </a:lnTo>
                <a:lnTo>
                  <a:pt x="3189" y="1413"/>
                </a:lnTo>
                <a:moveTo>
                  <a:pt x="3189" y="1296"/>
                </a:moveTo>
                <a:lnTo>
                  <a:pt x="3189" y="1296"/>
                </a:lnTo>
                <a:lnTo>
                  <a:pt x="3202" y="1296"/>
                </a:lnTo>
                <a:lnTo>
                  <a:pt x="3202" y="1296"/>
                </a:lnTo>
                <a:lnTo>
                  <a:pt x="3195" y="1302"/>
                </a:lnTo>
                <a:lnTo>
                  <a:pt x="3195" y="1302"/>
                </a:lnTo>
                <a:lnTo>
                  <a:pt x="3189" y="1296"/>
                </a:lnTo>
                <a:moveTo>
                  <a:pt x="3202" y="1425"/>
                </a:moveTo>
                <a:lnTo>
                  <a:pt x="3202" y="1425"/>
                </a:lnTo>
                <a:lnTo>
                  <a:pt x="3202" y="1419"/>
                </a:lnTo>
                <a:lnTo>
                  <a:pt x="3208" y="1419"/>
                </a:lnTo>
                <a:lnTo>
                  <a:pt x="3208" y="1425"/>
                </a:lnTo>
                <a:lnTo>
                  <a:pt x="3202" y="1425"/>
                </a:lnTo>
                <a:lnTo>
                  <a:pt x="3202" y="1425"/>
                </a:lnTo>
                <a:moveTo>
                  <a:pt x="3202" y="1364"/>
                </a:moveTo>
                <a:lnTo>
                  <a:pt x="3202" y="1358"/>
                </a:lnTo>
                <a:lnTo>
                  <a:pt x="3202" y="1358"/>
                </a:lnTo>
                <a:lnTo>
                  <a:pt x="3208" y="1364"/>
                </a:lnTo>
                <a:lnTo>
                  <a:pt x="3220" y="1370"/>
                </a:lnTo>
                <a:lnTo>
                  <a:pt x="3220" y="1376"/>
                </a:lnTo>
                <a:lnTo>
                  <a:pt x="3208" y="1376"/>
                </a:lnTo>
                <a:lnTo>
                  <a:pt x="3208" y="1370"/>
                </a:lnTo>
                <a:lnTo>
                  <a:pt x="3202" y="1364"/>
                </a:lnTo>
                <a:moveTo>
                  <a:pt x="3214" y="1401"/>
                </a:moveTo>
                <a:lnTo>
                  <a:pt x="3220" y="1401"/>
                </a:lnTo>
                <a:lnTo>
                  <a:pt x="3220" y="1401"/>
                </a:lnTo>
                <a:lnTo>
                  <a:pt x="3226" y="1407"/>
                </a:lnTo>
                <a:lnTo>
                  <a:pt x="3220" y="1407"/>
                </a:lnTo>
                <a:lnTo>
                  <a:pt x="3214" y="1401"/>
                </a:lnTo>
                <a:moveTo>
                  <a:pt x="3214" y="1388"/>
                </a:moveTo>
                <a:lnTo>
                  <a:pt x="3220" y="1382"/>
                </a:lnTo>
                <a:lnTo>
                  <a:pt x="3226" y="1382"/>
                </a:lnTo>
                <a:lnTo>
                  <a:pt x="3226" y="1388"/>
                </a:lnTo>
                <a:lnTo>
                  <a:pt x="3220" y="1388"/>
                </a:lnTo>
                <a:lnTo>
                  <a:pt x="3214" y="1388"/>
                </a:lnTo>
                <a:moveTo>
                  <a:pt x="2705" y="167"/>
                </a:moveTo>
                <a:lnTo>
                  <a:pt x="2718" y="173"/>
                </a:lnTo>
                <a:lnTo>
                  <a:pt x="2730" y="173"/>
                </a:lnTo>
                <a:lnTo>
                  <a:pt x="2743" y="173"/>
                </a:lnTo>
                <a:lnTo>
                  <a:pt x="2755" y="179"/>
                </a:lnTo>
                <a:lnTo>
                  <a:pt x="2761" y="179"/>
                </a:lnTo>
                <a:lnTo>
                  <a:pt x="2761" y="173"/>
                </a:lnTo>
                <a:lnTo>
                  <a:pt x="2767" y="173"/>
                </a:lnTo>
                <a:lnTo>
                  <a:pt x="2774" y="167"/>
                </a:lnTo>
                <a:lnTo>
                  <a:pt x="2774" y="161"/>
                </a:lnTo>
                <a:lnTo>
                  <a:pt x="2749" y="155"/>
                </a:lnTo>
                <a:lnTo>
                  <a:pt x="2705" y="161"/>
                </a:lnTo>
                <a:lnTo>
                  <a:pt x="2705" y="167"/>
                </a:lnTo>
                <a:moveTo>
                  <a:pt x="2761" y="1098"/>
                </a:moveTo>
                <a:lnTo>
                  <a:pt x="2767" y="1098"/>
                </a:lnTo>
                <a:lnTo>
                  <a:pt x="2780" y="1098"/>
                </a:lnTo>
                <a:lnTo>
                  <a:pt x="2786" y="1105"/>
                </a:lnTo>
                <a:lnTo>
                  <a:pt x="2786" y="1111"/>
                </a:lnTo>
                <a:lnTo>
                  <a:pt x="2798" y="1117"/>
                </a:lnTo>
                <a:lnTo>
                  <a:pt x="2805" y="1117"/>
                </a:lnTo>
                <a:lnTo>
                  <a:pt x="2798" y="1105"/>
                </a:lnTo>
                <a:lnTo>
                  <a:pt x="2805" y="1098"/>
                </a:lnTo>
                <a:lnTo>
                  <a:pt x="2811" y="1105"/>
                </a:lnTo>
                <a:lnTo>
                  <a:pt x="2817" y="1098"/>
                </a:lnTo>
                <a:lnTo>
                  <a:pt x="2805" y="1080"/>
                </a:lnTo>
                <a:lnTo>
                  <a:pt x="2798" y="1055"/>
                </a:lnTo>
                <a:lnTo>
                  <a:pt x="2792" y="1055"/>
                </a:lnTo>
                <a:lnTo>
                  <a:pt x="2786" y="1068"/>
                </a:lnTo>
                <a:lnTo>
                  <a:pt x="2786" y="1074"/>
                </a:lnTo>
                <a:lnTo>
                  <a:pt x="2780" y="1080"/>
                </a:lnTo>
                <a:lnTo>
                  <a:pt x="2774" y="1080"/>
                </a:lnTo>
                <a:lnTo>
                  <a:pt x="2767" y="1080"/>
                </a:lnTo>
                <a:lnTo>
                  <a:pt x="2761" y="1086"/>
                </a:lnTo>
                <a:lnTo>
                  <a:pt x="2755" y="1092"/>
                </a:lnTo>
                <a:lnTo>
                  <a:pt x="2761" y="1098"/>
                </a:lnTo>
                <a:moveTo>
                  <a:pt x="2743" y="1024"/>
                </a:moveTo>
                <a:lnTo>
                  <a:pt x="2736" y="1037"/>
                </a:lnTo>
                <a:lnTo>
                  <a:pt x="2743" y="1037"/>
                </a:lnTo>
                <a:lnTo>
                  <a:pt x="2749" y="1043"/>
                </a:lnTo>
                <a:lnTo>
                  <a:pt x="2749" y="1037"/>
                </a:lnTo>
                <a:lnTo>
                  <a:pt x="2749" y="1031"/>
                </a:lnTo>
                <a:lnTo>
                  <a:pt x="2749" y="1024"/>
                </a:lnTo>
                <a:lnTo>
                  <a:pt x="2743" y="1024"/>
                </a:lnTo>
                <a:moveTo>
                  <a:pt x="2755" y="1018"/>
                </a:moveTo>
                <a:lnTo>
                  <a:pt x="2755" y="1024"/>
                </a:lnTo>
                <a:lnTo>
                  <a:pt x="2755" y="1037"/>
                </a:lnTo>
                <a:lnTo>
                  <a:pt x="2767" y="1043"/>
                </a:lnTo>
                <a:lnTo>
                  <a:pt x="2767" y="1043"/>
                </a:lnTo>
                <a:lnTo>
                  <a:pt x="2774" y="1043"/>
                </a:lnTo>
                <a:lnTo>
                  <a:pt x="2780" y="1037"/>
                </a:lnTo>
                <a:lnTo>
                  <a:pt x="2774" y="1024"/>
                </a:lnTo>
                <a:lnTo>
                  <a:pt x="2755" y="1012"/>
                </a:lnTo>
                <a:lnTo>
                  <a:pt x="2755" y="1006"/>
                </a:lnTo>
                <a:lnTo>
                  <a:pt x="2761" y="994"/>
                </a:lnTo>
                <a:lnTo>
                  <a:pt x="2761" y="981"/>
                </a:lnTo>
                <a:lnTo>
                  <a:pt x="2755" y="975"/>
                </a:lnTo>
                <a:lnTo>
                  <a:pt x="2761" y="969"/>
                </a:lnTo>
                <a:lnTo>
                  <a:pt x="2749" y="975"/>
                </a:lnTo>
                <a:lnTo>
                  <a:pt x="2743" y="969"/>
                </a:lnTo>
                <a:lnTo>
                  <a:pt x="2736" y="975"/>
                </a:lnTo>
                <a:lnTo>
                  <a:pt x="2736" y="987"/>
                </a:lnTo>
                <a:lnTo>
                  <a:pt x="2730" y="1000"/>
                </a:lnTo>
                <a:lnTo>
                  <a:pt x="2730" y="1006"/>
                </a:lnTo>
                <a:lnTo>
                  <a:pt x="2730" y="1012"/>
                </a:lnTo>
                <a:lnTo>
                  <a:pt x="2736" y="1018"/>
                </a:lnTo>
                <a:lnTo>
                  <a:pt x="2743" y="1018"/>
                </a:lnTo>
                <a:lnTo>
                  <a:pt x="2755" y="1018"/>
                </a:lnTo>
                <a:moveTo>
                  <a:pt x="2736" y="1284"/>
                </a:moveTo>
                <a:lnTo>
                  <a:pt x="2755" y="1284"/>
                </a:lnTo>
                <a:lnTo>
                  <a:pt x="2761" y="1284"/>
                </a:lnTo>
                <a:lnTo>
                  <a:pt x="2767" y="1277"/>
                </a:lnTo>
                <a:lnTo>
                  <a:pt x="2767" y="1277"/>
                </a:lnTo>
                <a:lnTo>
                  <a:pt x="2761" y="1277"/>
                </a:lnTo>
                <a:lnTo>
                  <a:pt x="2749" y="1277"/>
                </a:lnTo>
                <a:lnTo>
                  <a:pt x="2743" y="1284"/>
                </a:lnTo>
                <a:lnTo>
                  <a:pt x="2736" y="1277"/>
                </a:lnTo>
                <a:lnTo>
                  <a:pt x="2736" y="1277"/>
                </a:lnTo>
                <a:lnTo>
                  <a:pt x="2736" y="1277"/>
                </a:lnTo>
                <a:lnTo>
                  <a:pt x="2718" y="1277"/>
                </a:lnTo>
                <a:lnTo>
                  <a:pt x="2693" y="1277"/>
                </a:lnTo>
                <a:lnTo>
                  <a:pt x="2687" y="1271"/>
                </a:lnTo>
                <a:lnTo>
                  <a:pt x="2662" y="1265"/>
                </a:lnTo>
                <a:lnTo>
                  <a:pt x="2637" y="1253"/>
                </a:lnTo>
                <a:lnTo>
                  <a:pt x="2625" y="1253"/>
                </a:lnTo>
                <a:lnTo>
                  <a:pt x="2618" y="1240"/>
                </a:lnTo>
                <a:lnTo>
                  <a:pt x="2612" y="1234"/>
                </a:lnTo>
                <a:lnTo>
                  <a:pt x="2612" y="1234"/>
                </a:lnTo>
                <a:lnTo>
                  <a:pt x="2606" y="1247"/>
                </a:lnTo>
                <a:lnTo>
                  <a:pt x="2594" y="1253"/>
                </a:lnTo>
                <a:lnTo>
                  <a:pt x="2594" y="1265"/>
                </a:lnTo>
                <a:lnTo>
                  <a:pt x="2594" y="1265"/>
                </a:lnTo>
                <a:lnTo>
                  <a:pt x="2606" y="1271"/>
                </a:lnTo>
                <a:lnTo>
                  <a:pt x="2625" y="1277"/>
                </a:lnTo>
                <a:lnTo>
                  <a:pt x="2643" y="1277"/>
                </a:lnTo>
                <a:lnTo>
                  <a:pt x="2662" y="1284"/>
                </a:lnTo>
                <a:lnTo>
                  <a:pt x="2680" y="1284"/>
                </a:lnTo>
                <a:lnTo>
                  <a:pt x="2699" y="1284"/>
                </a:lnTo>
                <a:lnTo>
                  <a:pt x="2712" y="1290"/>
                </a:lnTo>
                <a:lnTo>
                  <a:pt x="2730" y="1284"/>
                </a:lnTo>
                <a:lnTo>
                  <a:pt x="2730" y="1284"/>
                </a:lnTo>
                <a:lnTo>
                  <a:pt x="2736" y="1284"/>
                </a:lnTo>
                <a:moveTo>
                  <a:pt x="2805" y="1203"/>
                </a:moveTo>
                <a:lnTo>
                  <a:pt x="2817" y="1203"/>
                </a:lnTo>
                <a:lnTo>
                  <a:pt x="2836" y="1203"/>
                </a:lnTo>
                <a:lnTo>
                  <a:pt x="2848" y="1197"/>
                </a:lnTo>
                <a:lnTo>
                  <a:pt x="2860" y="1191"/>
                </a:lnTo>
                <a:lnTo>
                  <a:pt x="2879" y="1191"/>
                </a:lnTo>
                <a:lnTo>
                  <a:pt x="2885" y="1203"/>
                </a:lnTo>
                <a:lnTo>
                  <a:pt x="2885" y="1203"/>
                </a:lnTo>
                <a:lnTo>
                  <a:pt x="2891" y="1197"/>
                </a:lnTo>
                <a:lnTo>
                  <a:pt x="2904" y="1191"/>
                </a:lnTo>
                <a:lnTo>
                  <a:pt x="2947" y="1216"/>
                </a:lnTo>
                <a:lnTo>
                  <a:pt x="2953" y="1216"/>
                </a:lnTo>
                <a:lnTo>
                  <a:pt x="2966" y="1222"/>
                </a:lnTo>
                <a:lnTo>
                  <a:pt x="2991" y="1234"/>
                </a:lnTo>
                <a:lnTo>
                  <a:pt x="2991" y="1247"/>
                </a:lnTo>
                <a:lnTo>
                  <a:pt x="3003" y="1253"/>
                </a:lnTo>
                <a:lnTo>
                  <a:pt x="3016" y="1259"/>
                </a:lnTo>
                <a:lnTo>
                  <a:pt x="3022" y="1271"/>
                </a:lnTo>
                <a:lnTo>
                  <a:pt x="3022" y="1284"/>
                </a:lnTo>
                <a:lnTo>
                  <a:pt x="3034" y="1290"/>
                </a:lnTo>
                <a:lnTo>
                  <a:pt x="3040" y="1296"/>
                </a:lnTo>
                <a:lnTo>
                  <a:pt x="3034" y="1296"/>
                </a:lnTo>
                <a:lnTo>
                  <a:pt x="3016" y="1296"/>
                </a:lnTo>
                <a:lnTo>
                  <a:pt x="2997" y="1277"/>
                </a:lnTo>
                <a:lnTo>
                  <a:pt x="2997" y="1277"/>
                </a:lnTo>
                <a:lnTo>
                  <a:pt x="2991" y="1277"/>
                </a:lnTo>
                <a:lnTo>
                  <a:pt x="2984" y="1284"/>
                </a:lnTo>
                <a:lnTo>
                  <a:pt x="2978" y="1290"/>
                </a:lnTo>
                <a:lnTo>
                  <a:pt x="2941" y="1284"/>
                </a:lnTo>
                <a:lnTo>
                  <a:pt x="2935" y="1277"/>
                </a:lnTo>
                <a:lnTo>
                  <a:pt x="2929" y="1277"/>
                </a:lnTo>
                <a:lnTo>
                  <a:pt x="2922" y="1277"/>
                </a:lnTo>
                <a:lnTo>
                  <a:pt x="2929" y="1271"/>
                </a:lnTo>
                <a:lnTo>
                  <a:pt x="2922" y="1253"/>
                </a:lnTo>
                <a:lnTo>
                  <a:pt x="2910" y="1240"/>
                </a:lnTo>
                <a:lnTo>
                  <a:pt x="2885" y="1228"/>
                </a:lnTo>
                <a:lnTo>
                  <a:pt x="2873" y="1234"/>
                </a:lnTo>
                <a:lnTo>
                  <a:pt x="2867" y="1234"/>
                </a:lnTo>
                <a:lnTo>
                  <a:pt x="2860" y="1228"/>
                </a:lnTo>
                <a:lnTo>
                  <a:pt x="2860" y="1222"/>
                </a:lnTo>
                <a:lnTo>
                  <a:pt x="2854" y="1228"/>
                </a:lnTo>
                <a:lnTo>
                  <a:pt x="2848" y="1228"/>
                </a:lnTo>
                <a:lnTo>
                  <a:pt x="2823" y="1222"/>
                </a:lnTo>
                <a:lnTo>
                  <a:pt x="2823" y="1216"/>
                </a:lnTo>
                <a:lnTo>
                  <a:pt x="2811" y="1210"/>
                </a:lnTo>
                <a:lnTo>
                  <a:pt x="2805" y="1203"/>
                </a:lnTo>
                <a:moveTo>
                  <a:pt x="3028" y="1728"/>
                </a:moveTo>
                <a:lnTo>
                  <a:pt x="3034" y="1734"/>
                </a:lnTo>
                <a:lnTo>
                  <a:pt x="3053" y="1728"/>
                </a:lnTo>
                <a:lnTo>
                  <a:pt x="3065" y="1722"/>
                </a:lnTo>
                <a:lnTo>
                  <a:pt x="3071" y="1715"/>
                </a:lnTo>
                <a:lnTo>
                  <a:pt x="3084" y="1703"/>
                </a:lnTo>
                <a:lnTo>
                  <a:pt x="3102" y="1685"/>
                </a:lnTo>
                <a:lnTo>
                  <a:pt x="3115" y="1685"/>
                </a:lnTo>
                <a:lnTo>
                  <a:pt x="3127" y="1678"/>
                </a:lnTo>
                <a:lnTo>
                  <a:pt x="3121" y="1672"/>
                </a:lnTo>
                <a:lnTo>
                  <a:pt x="3121" y="1666"/>
                </a:lnTo>
                <a:lnTo>
                  <a:pt x="3121" y="1666"/>
                </a:lnTo>
                <a:lnTo>
                  <a:pt x="3121" y="1660"/>
                </a:lnTo>
                <a:lnTo>
                  <a:pt x="3115" y="1654"/>
                </a:lnTo>
                <a:lnTo>
                  <a:pt x="3115" y="1654"/>
                </a:lnTo>
                <a:lnTo>
                  <a:pt x="3115" y="1648"/>
                </a:lnTo>
                <a:lnTo>
                  <a:pt x="3109" y="1635"/>
                </a:lnTo>
                <a:lnTo>
                  <a:pt x="3102" y="1635"/>
                </a:lnTo>
                <a:lnTo>
                  <a:pt x="3090" y="1648"/>
                </a:lnTo>
                <a:lnTo>
                  <a:pt x="3090" y="1648"/>
                </a:lnTo>
                <a:lnTo>
                  <a:pt x="3084" y="1666"/>
                </a:lnTo>
                <a:lnTo>
                  <a:pt x="3065" y="1678"/>
                </a:lnTo>
                <a:lnTo>
                  <a:pt x="3047" y="1691"/>
                </a:lnTo>
                <a:lnTo>
                  <a:pt x="3034" y="1697"/>
                </a:lnTo>
                <a:lnTo>
                  <a:pt x="3028" y="1728"/>
                </a:lnTo>
                <a:moveTo>
                  <a:pt x="2780" y="1049"/>
                </a:moveTo>
                <a:lnTo>
                  <a:pt x="2786" y="1055"/>
                </a:lnTo>
                <a:lnTo>
                  <a:pt x="2786" y="1055"/>
                </a:lnTo>
                <a:lnTo>
                  <a:pt x="2786" y="1061"/>
                </a:lnTo>
                <a:lnTo>
                  <a:pt x="2780" y="1055"/>
                </a:lnTo>
                <a:lnTo>
                  <a:pt x="2780" y="1055"/>
                </a:lnTo>
                <a:lnTo>
                  <a:pt x="2780" y="1049"/>
                </a:lnTo>
                <a:moveTo>
                  <a:pt x="2767" y="1061"/>
                </a:moveTo>
                <a:lnTo>
                  <a:pt x="2767" y="1061"/>
                </a:lnTo>
                <a:lnTo>
                  <a:pt x="2761" y="1068"/>
                </a:lnTo>
                <a:lnTo>
                  <a:pt x="2761" y="1074"/>
                </a:lnTo>
                <a:lnTo>
                  <a:pt x="2767" y="1068"/>
                </a:lnTo>
                <a:lnTo>
                  <a:pt x="2767" y="1068"/>
                </a:lnTo>
                <a:lnTo>
                  <a:pt x="2767" y="1061"/>
                </a:lnTo>
                <a:moveTo>
                  <a:pt x="2780" y="1068"/>
                </a:moveTo>
                <a:lnTo>
                  <a:pt x="2774" y="1068"/>
                </a:lnTo>
                <a:lnTo>
                  <a:pt x="2774" y="1074"/>
                </a:lnTo>
                <a:lnTo>
                  <a:pt x="2780" y="1074"/>
                </a:lnTo>
                <a:lnTo>
                  <a:pt x="2780" y="1074"/>
                </a:lnTo>
                <a:lnTo>
                  <a:pt x="2780" y="1068"/>
                </a:lnTo>
                <a:moveTo>
                  <a:pt x="1781" y="765"/>
                </a:moveTo>
                <a:lnTo>
                  <a:pt x="1800" y="765"/>
                </a:lnTo>
                <a:lnTo>
                  <a:pt x="1800" y="778"/>
                </a:lnTo>
                <a:lnTo>
                  <a:pt x="1787" y="772"/>
                </a:lnTo>
                <a:lnTo>
                  <a:pt x="1775" y="772"/>
                </a:lnTo>
                <a:lnTo>
                  <a:pt x="1781" y="765"/>
                </a:lnTo>
                <a:moveTo>
                  <a:pt x="1874" y="772"/>
                </a:moveTo>
                <a:lnTo>
                  <a:pt x="1874" y="784"/>
                </a:lnTo>
                <a:lnTo>
                  <a:pt x="1868" y="784"/>
                </a:lnTo>
                <a:lnTo>
                  <a:pt x="1862" y="784"/>
                </a:lnTo>
                <a:lnTo>
                  <a:pt x="1862" y="778"/>
                </a:lnTo>
                <a:lnTo>
                  <a:pt x="1868" y="772"/>
                </a:lnTo>
                <a:lnTo>
                  <a:pt x="1874" y="772"/>
                </a:lnTo>
                <a:moveTo>
                  <a:pt x="1589" y="710"/>
                </a:moveTo>
                <a:lnTo>
                  <a:pt x="1589" y="710"/>
                </a:lnTo>
                <a:lnTo>
                  <a:pt x="1595" y="704"/>
                </a:lnTo>
                <a:lnTo>
                  <a:pt x="1595" y="704"/>
                </a:lnTo>
                <a:lnTo>
                  <a:pt x="1601" y="710"/>
                </a:lnTo>
                <a:lnTo>
                  <a:pt x="1595" y="710"/>
                </a:lnTo>
                <a:lnTo>
                  <a:pt x="1589" y="710"/>
                </a:lnTo>
                <a:moveTo>
                  <a:pt x="763" y="1086"/>
                </a:moveTo>
                <a:lnTo>
                  <a:pt x="770" y="1080"/>
                </a:lnTo>
                <a:lnTo>
                  <a:pt x="776" y="1074"/>
                </a:lnTo>
                <a:lnTo>
                  <a:pt x="788" y="1068"/>
                </a:lnTo>
                <a:lnTo>
                  <a:pt x="788" y="1061"/>
                </a:lnTo>
                <a:lnTo>
                  <a:pt x="795" y="1055"/>
                </a:lnTo>
                <a:lnTo>
                  <a:pt x="801" y="1055"/>
                </a:lnTo>
                <a:lnTo>
                  <a:pt x="813" y="1049"/>
                </a:lnTo>
                <a:lnTo>
                  <a:pt x="819" y="1043"/>
                </a:lnTo>
                <a:lnTo>
                  <a:pt x="826" y="1049"/>
                </a:lnTo>
                <a:lnTo>
                  <a:pt x="819" y="1061"/>
                </a:lnTo>
                <a:lnTo>
                  <a:pt x="832" y="1055"/>
                </a:lnTo>
                <a:lnTo>
                  <a:pt x="844" y="1055"/>
                </a:lnTo>
                <a:lnTo>
                  <a:pt x="857" y="1055"/>
                </a:lnTo>
                <a:lnTo>
                  <a:pt x="869" y="1061"/>
                </a:lnTo>
                <a:lnTo>
                  <a:pt x="881" y="1074"/>
                </a:lnTo>
                <a:lnTo>
                  <a:pt x="906" y="1068"/>
                </a:lnTo>
                <a:lnTo>
                  <a:pt x="925" y="1068"/>
                </a:lnTo>
                <a:lnTo>
                  <a:pt x="937" y="1074"/>
                </a:lnTo>
                <a:lnTo>
                  <a:pt x="943" y="1086"/>
                </a:lnTo>
                <a:lnTo>
                  <a:pt x="950" y="1086"/>
                </a:lnTo>
                <a:lnTo>
                  <a:pt x="956" y="1098"/>
                </a:lnTo>
                <a:lnTo>
                  <a:pt x="962" y="1111"/>
                </a:lnTo>
                <a:lnTo>
                  <a:pt x="974" y="1123"/>
                </a:lnTo>
                <a:lnTo>
                  <a:pt x="981" y="1129"/>
                </a:lnTo>
                <a:lnTo>
                  <a:pt x="999" y="1129"/>
                </a:lnTo>
                <a:lnTo>
                  <a:pt x="1012" y="1129"/>
                </a:lnTo>
                <a:lnTo>
                  <a:pt x="1030" y="1142"/>
                </a:lnTo>
                <a:lnTo>
                  <a:pt x="1030" y="1154"/>
                </a:lnTo>
                <a:lnTo>
                  <a:pt x="1030" y="1173"/>
                </a:lnTo>
                <a:lnTo>
                  <a:pt x="1036" y="1185"/>
                </a:lnTo>
                <a:lnTo>
                  <a:pt x="1024" y="1203"/>
                </a:lnTo>
                <a:lnTo>
                  <a:pt x="1049" y="1191"/>
                </a:lnTo>
                <a:lnTo>
                  <a:pt x="1061" y="1191"/>
                </a:lnTo>
                <a:lnTo>
                  <a:pt x="1074" y="1197"/>
                </a:lnTo>
                <a:lnTo>
                  <a:pt x="1086" y="1203"/>
                </a:lnTo>
                <a:lnTo>
                  <a:pt x="1105" y="1222"/>
                </a:lnTo>
                <a:lnTo>
                  <a:pt x="1142" y="1228"/>
                </a:lnTo>
                <a:lnTo>
                  <a:pt x="1161" y="1234"/>
                </a:lnTo>
                <a:lnTo>
                  <a:pt x="1179" y="1247"/>
                </a:lnTo>
                <a:lnTo>
                  <a:pt x="1192" y="1259"/>
                </a:lnTo>
                <a:lnTo>
                  <a:pt x="1192" y="1277"/>
                </a:lnTo>
                <a:lnTo>
                  <a:pt x="1185" y="1290"/>
                </a:lnTo>
                <a:lnTo>
                  <a:pt x="1179" y="1302"/>
                </a:lnTo>
                <a:lnTo>
                  <a:pt x="1167" y="1321"/>
                </a:lnTo>
                <a:lnTo>
                  <a:pt x="1161" y="1327"/>
                </a:lnTo>
                <a:lnTo>
                  <a:pt x="1161" y="1345"/>
                </a:lnTo>
                <a:lnTo>
                  <a:pt x="1148" y="1351"/>
                </a:lnTo>
                <a:lnTo>
                  <a:pt x="1148" y="1376"/>
                </a:lnTo>
                <a:lnTo>
                  <a:pt x="1142" y="1382"/>
                </a:lnTo>
                <a:lnTo>
                  <a:pt x="1136" y="1388"/>
                </a:lnTo>
                <a:lnTo>
                  <a:pt x="1136" y="1401"/>
                </a:lnTo>
                <a:lnTo>
                  <a:pt x="1130" y="1413"/>
                </a:lnTo>
                <a:lnTo>
                  <a:pt x="1136" y="1432"/>
                </a:lnTo>
                <a:lnTo>
                  <a:pt x="1130" y="1444"/>
                </a:lnTo>
                <a:lnTo>
                  <a:pt x="1111" y="1462"/>
                </a:lnTo>
                <a:lnTo>
                  <a:pt x="1092" y="1469"/>
                </a:lnTo>
                <a:lnTo>
                  <a:pt x="1080" y="1481"/>
                </a:lnTo>
                <a:lnTo>
                  <a:pt x="1074" y="1487"/>
                </a:lnTo>
                <a:lnTo>
                  <a:pt x="1067" y="1506"/>
                </a:lnTo>
                <a:lnTo>
                  <a:pt x="1067" y="1524"/>
                </a:lnTo>
                <a:lnTo>
                  <a:pt x="1061" y="1530"/>
                </a:lnTo>
                <a:lnTo>
                  <a:pt x="1055" y="1543"/>
                </a:lnTo>
                <a:lnTo>
                  <a:pt x="1049" y="1549"/>
                </a:lnTo>
                <a:lnTo>
                  <a:pt x="1043" y="1561"/>
                </a:lnTo>
                <a:lnTo>
                  <a:pt x="1036" y="1573"/>
                </a:lnTo>
                <a:lnTo>
                  <a:pt x="1024" y="1592"/>
                </a:lnTo>
                <a:lnTo>
                  <a:pt x="1018" y="1592"/>
                </a:lnTo>
                <a:lnTo>
                  <a:pt x="1005" y="1592"/>
                </a:lnTo>
                <a:lnTo>
                  <a:pt x="993" y="1592"/>
                </a:lnTo>
                <a:lnTo>
                  <a:pt x="981" y="1598"/>
                </a:lnTo>
                <a:lnTo>
                  <a:pt x="993" y="1617"/>
                </a:lnTo>
                <a:lnTo>
                  <a:pt x="993" y="1623"/>
                </a:lnTo>
                <a:lnTo>
                  <a:pt x="981" y="1635"/>
                </a:lnTo>
                <a:lnTo>
                  <a:pt x="962" y="1648"/>
                </a:lnTo>
                <a:lnTo>
                  <a:pt x="950" y="1654"/>
                </a:lnTo>
                <a:lnTo>
                  <a:pt x="943" y="1666"/>
                </a:lnTo>
                <a:lnTo>
                  <a:pt x="937" y="1678"/>
                </a:lnTo>
                <a:lnTo>
                  <a:pt x="931" y="1678"/>
                </a:lnTo>
                <a:lnTo>
                  <a:pt x="919" y="1678"/>
                </a:lnTo>
                <a:lnTo>
                  <a:pt x="912" y="1685"/>
                </a:lnTo>
                <a:lnTo>
                  <a:pt x="912" y="1691"/>
                </a:lnTo>
                <a:lnTo>
                  <a:pt x="925" y="1697"/>
                </a:lnTo>
                <a:lnTo>
                  <a:pt x="931" y="1697"/>
                </a:lnTo>
                <a:lnTo>
                  <a:pt x="925" y="1709"/>
                </a:lnTo>
                <a:lnTo>
                  <a:pt x="925" y="1722"/>
                </a:lnTo>
                <a:lnTo>
                  <a:pt x="919" y="1728"/>
                </a:lnTo>
                <a:lnTo>
                  <a:pt x="912" y="1740"/>
                </a:lnTo>
                <a:lnTo>
                  <a:pt x="912" y="1746"/>
                </a:lnTo>
                <a:lnTo>
                  <a:pt x="912" y="1752"/>
                </a:lnTo>
                <a:lnTo>
                  <a:pt x="925" y="1765"/>
                </a:lnTo>
                <a:lnTo>
                  <a:pt x="919" y="1777"/>
                </a:lnTo>
                <a:lnTo>
                  <a:pt x="906" y="1789"/>
                </a:lnTo>
                <a:lnTo>
                  <a:pt x="906" y="1796"/>
                </a:lnTo>
                <a:lnTo>
                  <a:pt x="894" y="1808"/>
                </a:lnTo>
                <a:lnTo>
                  <a:pt x="894" y="1833"/>
                </a:lnTo>
                <a:lnTo>
                  <a:pt x="900" y="1845"/>
                </a:lnTo>
                <a:lnTo>
                  <a:pt x="919" y="1857"/>
                </a:lnTo>
                <a:lnTo>
                  <a:pt x="931" y="1863"/>
                </a:lnTo>
                <a:lnTo>
                  <a:pt x="931" y="1870"/>
                </a:lnTo>
                <a:lnTo>
                  <a:pt x="912" y="1870"/>
                </a:lnTo>
                <a:lnTo>
                  <a:pt x="894" y="1870"/>
                </a:lnTo>
                <a:lnTo>
                  <a:pt x="881" y="1863"/>
                </a:lnTo>
                <a:lnTo>
                  <a:pt x="869" y="1857"/>
                </a:lnTo>
                <a:lnTo>
                  <a:pt x="863" y="1851"/>
                </a:lnTo>
                <a:lnTo>
                  <a:pt x="863" y="1839"/>
                </a:lnTo>
                <a:lnTo>
                  <a:pt x="844" y="1820"/>
                </a:lnTo>
                <a:lnTo>
                  <a:pt x="838" y="1802"/>
                </a:lnTo>
                <a:lnTo>
                  <a:pt x="838" y="1796"/>
                </a:lnTo>
                <a:lnTo>
                  <a:pt x="838" y="1783"/>
                </a:lnTo>
                <a:lnTo>
                  <a:pt x="838" y="1777"/>
                </a:lnTo>
                <a:lnTo>
                  <a:pt x="838" y="1765"/>
                </a:lnTo>
                <a:lnTo>
                  <a:pt x="832" y="1734"/>
                </a:lnTo>
                <a:lnTo>
                  <a:pt x="826" y="1734"/>
                </a:lnTo>
                <a:lnTo>
                  <a:pt x="826" y="1709"/>
                </a:lnTo>
                <a:lnTo>
                  <a:pt x="826" y="1685"/>
                </a:lnTo>
                <a:lnTo>
                  <a:pt x="826" y="1666"/>
                </a:lnTo>
                <a:lnTo>
                  <a:pt x="832" y="1641"/>
                </a:lnTo>
                <a:lnTo>
                  <a:pt x="826" y="1648"/>
                </a:lnTo>
                <a:lnTo>
                  <a:pt x="826" y="1629"/>
                </a:lnTo>
                <a:lnTo>
                  <a:pt x="826" y="1611"/>
                </a:lnTo>
                <a:lnTo>
                  <a:pt x="826" y="1592"/>
                </a:lnTo>
                <a:lnTo>
                  <a:pt x="832" y="1573"/>
                </a:lnTo>
                <a:lnTo>
                  <a:pt x="838" y="1561"/>
                </a:lnTo>
                <a:lnTo>
                  <a:pt x="844" y="1549"/>
                </a:lnTo>
                <a:lnTo>
                  <a:pt x="838" y="1499"/>
                </a:lnTo>
                <a:lnTo>
                  <a:pt x="838" y="1469"/>
                </a:lnTo>
                <a:lnTo>
                  <a:pt x="838" y="1456"/>
                </a:lnTo>
                <a:lnTo>
                  <a:pt x="838" y="1432"/>
                </a:lnTo>
                <a:lnTo>
                  <a:pt x="838" y="1419"/>
                </a:lnTo>
                <a:lnTo>
                  <a:pt x="832" y="1401"/>
                </a:lnTo>
                <a:lnTo>
                  <a:pt x="819" y="1388"/>
                </a:lnTo>
                <a:lnTo>
                  <a:pt x="807" y="1382"/>
                </a:lnTo>
                <a:lnTo>
                  <a:pt x="795" y="1370"/>
                </a:lnTo>
                <a:lnTo>
                  <a:pt x="782" y="1351"/>
                </a:lnTo>
                <a:lnTo>
                  <a:pt x="776" y="1339"/>
                </a:lnTo>
                <a:lnTo>
                  <a:pt x="763" y="1321"/>
                </a:lnTo>
                <a:lnTo>
                  <a:pt x="751" y="1302"/>
                </a:lnTo>
                <a:lnTo>
                  <a:pt x="745" y="1277"/>
                </a:lnTo>
                <a:lnTo>
                  <a:pt x="732" y="1259"/>
                </a:lnTo>
                <a:lnTo>
                  <a:pt x="720" y="1253"/>
                </a:lnTo>
                <a:lnTo>
                  <a:pt x="726" y="1240"/>
                </a:lnTo>
                <a:lnTo>
                  <a:pt x="739" y="1228"/>
                </a:lnTo>
                <a:lnTo>
                  <a:pt x="739" y="1222"/>
                </a:lnTo>
                <a:lnTo>
                  <a:pt x="732" y="1216"/>
                </a:lnTo>
                <a:lnTo>
                  <a:pt x="726" y="1210"/>
                </a:lnTo>
                <a:lnTo>
                  <a:pt x="732" y="1197"/>
                </a:lnTo>
                <a:lnTo>
                  <a:pt x="732" y="1179"/>
                </a:lnTo>
                <a:lnTo>
                  <a:pt x="732" y="1173"/>
                </a:lnTo>
                <a:lnTo>
                  <a:pt x="739" y="1173"/>
                </a:lnTo>
                <a:lnTo>
                  <a:pt x="745" y="1179"/>
                </a:lnTo>
                <a:lnTo>
                  <a:pt x="751" y="1166"/>
                </a:lnTo>
                <a:lnTo>
                  <a:pt x="751" y="1148"/>
                </a:lnTo>
                <a:lnTo>
                  <a:pt x="763" y="1123"/>
                </a:lnTo>
                <a:lnTo>
                  <a:pt x="751" y="1117"/>
                </a:lnTo>
                <a:lnTo>
                  <a:pt x="751" y="1105"/>
                </a:lnTo>
                <a:lnTo>
                  <a:pt x="751" y="1098"/>
                </a:lnTo>
                <a:lnTo>
                  <a:pt x="745" y="1092"/>
                </a:lnTo>
                <a:lnTo>
                  <a:pt x="732" y="1098"/>
                </a:lnTo>
                <a:lnTo>
                  <a:pt x="726" y="1105"/>
                </a:lnTo>
                <a:lnTo>
                  <a:pt x="708" y="1105"/>
                </a:lnTo>
                <a:lnTo>
                  <a:pt x="701" y="1092"/>
                </a:lnTo>
                <a:lnTo>
                  <a:pt x="683" y="1080"/>
                </a:lnTo>
                <a:lnTo>
                  <a:pt x="683" y="1068"/>
                </a:lnTo>
                <a:lnTo>
                  <a:pt x="670" y="1055"/>
                </a:lnTo>
                <a:lnTo>
                  <a:pt x="652" y="1043"/>
                </a:lnTo>
                <a:lnTo>
                  <a:pt x="639" y="1037"/>
                </a:lnTo>
                <a:lnTo>
                  <a:pt x="621" y="1031"/>
                </a:lnTo>
                <a:lnTo>
                  <a:pt x="608" y="1018"/>
                </a:lnTo>
                <a:lnTo>
                  <a:pt x="584" y="1012"/>
                </a:lnTo>
                <a:lnTo>
                  <a:pt x="571" y="1012"/>
                </a:lnTo>
                <a:lnTo>
                  <a:pt x="559" y="1006"/>
                </a:lnTo>
                <a:lnTo>
                  <a:pt x="534" y="994"/>
                </a:lnTo>
                <a:lnTo>
                  <a:pt x="515" y="987"/>
                </a:lnTo>
                <a:lnTo>
                  <a:pt x="503" y="975"/>
                </a:lnTo>
                <a:lnTo>
                  <a:pt x="491" y="963"/>
                </a:lnTo>
                <a:lnTo>
                  <a:pt x="497" y="944"/>
                </a:lnTo>
                <a:lnTo>
                  <a:pt x="497" y="932"/>
                </a:lnTo>
                <a:lnTo>
                  <a:pt x="497" y="920"/>
                </a:lnTo>
                <a:lnTo>
                  <a:pt x="484" y="913"/>
                </a:lnTo>
                <a:lnTo>
                  <a:pt x="466" y="895"/>
                </a:lnTo>
                <a:lnTo>
                  <a:pt x="459" y="883"/>
                </a:lnTo>
                <a:lnTo>
                  <a:pt x="447" y="858"/>
                </a:lnTo>
                <a:lnTo>
                  <a:pt x="441" y="852"/>
                </a:lnTo>
                <a:lnTo>
                  <a:pt x="435" y="839"/>
                </a:lnTo>
                <a:lnTo>
                  <a:pt x="422" y="815"/>
                </a:lnTo>
                <a:lnTo>
                  <a:pt x="428" y="833"/>
                </a:lnTo>
                <a:lnTo>
                  <a:pt x="428" y="846"/>
                </a:lnTo>
                <a:lnTo>
                  <a:pt x="435" y="864"/>
                </a:lnTo>
                <a:lnTo>
                  <a:pt x="447" y="876"/>
                </a:lnTo>
                <a:lnTo>
                  <a:pt x="453" y="895"/>
                </a:lnTo>
                <a:lnTo>
                  <a:pt x="453" y="907"/>
                </a:lnTo>
                <a:lnTo>
                  <a:pt x="459" y="920"/>
                </a:lnTo>
                <a:lnTo>
                  <a:pt x="472" y="932"/>
                </a:lnTo>
                <a:lnTo>
                  <a:pt x="472" y="938"/>
                </a:lnTo>
                <a:lnTo>
                  <a:pt x="453" y="920"/>
                </a:lnTo>
                <a:lnTo>
                  <a:pt x="441" y="913"/>
                </a:lnTo>
                <a:lnTo>
                  <a:pt x="435" y="895"/>
                </a:lnTo>
                <a:lnTo>
                  <a:pt x="422" y="876"/>
                </a:lnTo>
                <a:lnTo>
                  <a:pt x="404" y="864"/>
                </a:lnTo>
                <a:lnTo>
                  <a:pt x="410" y="864"/>
                </a:lnTo>
                <a:lnTo>
                  <a:pt x="416" y="864"/>
                </a:lnTo>
                <a:lnTo>
                  <a:pt x="422" y="864"/>
                </a:lnTo>
                <a:lnTo>
                  <a:pt x="410" y="846"/>
                </a:lnTo>
                <a:lnTo>
                  <a:pt x="404" y="833"/>
                </a:lnTo>
                <a:lnTo>
                  <a:pt x="397" y="815"/>
                </a:lnTo>
                <a:lnTo>
                  <a:pt x="397" y="796"/>
                </a:lnTo>
                <a:lnTo>
                  <a:pt x="379" y="790"/>
                </a:lnTo>
                <a:lnTo>
                  <a:pt x="360" y="778"/>
                </a:lnTo>
                <a:lnTo>
                  <a:pt x="348" y="753"/>
                </a:lnTo>
                <a:lnTo>
                  <a:pt x="348" y="741"/>
                </a:lnTo>
                <a:lnTo>
                  <a:pt x="354" y="728"/>
                </a:lnTo>
                <a:lnTo>
                  <a:pt x="342" y="722"/>
                </a:lnTo>
                <a:lnTo>
                  <a:pt x="342" y="716"/>
                </a:lnTo>
                <a:lnTo>
                  <a:pt x="342" y="704"/>
                </a:lnTo>
                <a:lnTo>
                  <a:pt x="360" y="673"/>
                </a:lnTo>
                <a:lnTo>
                  <a:pt x="360" y="648"/>
                </a:lnTo>
                <a:lnTo>
                  <a:pt x="354" y="624"/>
                </a:lnTo>
                <a:lnTo>
                  <a:pt x="360" y="617"/>
                </a:lnTo>
                <a:lnTo>
                  <a:pt x="354" y="617"/>
                </a:lnTo>
                <a:lnTo>
                  <a:pt x="366" y="605"/>
                </a:lnTo>
                <a:lnTo>
                  <a:pt x="360" y="599"/>
                </a:lnTo>
                <a:lnTo>
                  <a:pt x="348" y="586"/>
                </a:lnTo>
                <a:lnTo>
                  <a:pt x="342" y="574"/>
                </a:lnTo>
                <a:lnTo>
                  <a:pt x="329" y="568"/>
                </a:lnTo>
                <a:lnTo>
                  <a:pt x="329" y="562"/>
                </a:lnTo>
                <a:lnTo>
                  <a:pt x="366" y="568"/>
                </a:lnTo>
                <a:lnTo>
                  <a:pt x="373" y="568"/>
                </a:lnTo>
                <a:lnTo>
                  <a:pt x="354" y="543"/>
                </a:lnTo>
                <a:lnTo>
                  <a:pt x="348" y="531"/>
                </a:lnTo>
                <a:lnTo>
                  <a:pt x="342" y="531"/>
                </a:lnTo>
                <a:lnTo>
                  <a:pt x="335" y="512"/>
                </a:lnTo>
                <a:lnTo>
                  <a:pt x="335" y="506"/>
                </a:lnTo>
                <a:lnTo>
                  <a:pt x="329" y="488"/>
                </a:lnTo>
                <a:lnTo>
                  <a:pt x="323" y="488"/>
                </a:lnTo>
                <a:lnTo>
                  <a:pt x="317" y="482"/>
                </a:lnTo>
                <a:lnTo>
                  <a:pt x="311" y="482"/>
                </a:lnTo>
                <a:lnTo>
                  <a:pt x="292" y="482"/>
                </a:lnTo>
                <a:lnTo>
                  <a:pt x="292" y="475"/>
                </a:lnTo>
                <a:lnTo>
                  <a:pt x="292" y="463"/>
                </a:lnTo>
                <a:lnTo>
                  <a:pt x="273" y="451"/>
                </a:lnTo>
                <a:lnTo>
                  <a:pt x="261" y="445"/>
                </a:lnTo>
                <a:lnTo>
                  <a:pt x="224" y="445"/>
                </a:lnTo>
                <a:lnTo>
                  <a:pt x="224" y="451"/>
                </a:lnTo>
                <a:lnTo>
                  <a:pt x="224" y="463"/>
                </a:lnTo>
                <a:lnTo>
                  <a:pt x="224" y="475"/>
                </a:lnTo>
                <a:lnTo>
                  <a:pt x="211" y="488"/>
                </a:lnTo>
                <a:lnTo>
                  <a:pt x="199" y="500"/>
                </a:lnTo>
                <a:lnTo>
                  <a:pt x="180" y="519"/>
                </a:lnTo>
                <a:lnTo>
                  <a:pt x="180" y="525"/>
                </a:lnTo>
                <a:lnTo>
                  <a:pt x="156" y="537"/>
                </a:lnTo>
                <a:lnTo>
                  <a:pt x="156" y="537"/>
                </a:lnTo>
                <a:lnTo>
                  <a:pt x="156" y="525"/>
                </a:lnTo>
                <a:lnTo>
                  <a:pt x="162" y="506"/>
                </a:lnTo>
                <a:lnTo>
                  <a:pt x="174" y="488"/>
                </a:lnTo>
                <a:lnTo>
                  <a:pt x="180" y="482"/>
                </a:lnTo>
                <a:lnTo>
                  <a:pt x="174" y="475"/>
                </a:lnTo>
                <a:lnTo>
                  <a:pt x="156" y="494"/>
                </a:lnTo>
                <a:lnTo>
                  <a:pt x="137" y="506"/>
                </a:lnTo>
                <a:lnTo>
                  <a:pt x="131" y="512"/>
                </a:lnTo>
                <a:lnTo>
                  <a:pt x="118" y="525"/>
                </a:lnTo>
                <a:lnTo>
                  <a:pt x="106" y="543"/>
                </a:lnTo>
                <a:lnTo>
                  <a:pt x="93" y="556"/>
                </a:lnTo>
                <a:lnTo>
                  <a:pt x="81" y="562"/>
                </a:lnTo>
                <a:lnTo>
                  <a:pt x="62" y="574"/>
                </a:lnTo>
                <a:lnTo>
                  <a:pt x="50" y="580"/>
                </a:lnTo>
                <a:lnTo>
                  <a:pt x="19" y="599"/>
                </a:lnTo>
                <a:lnTo>
                  <a:pt x="7" y="599"/>
                </a:lnTo>
                <a:lnTo>
                  <a:pt x="7" y="599"/>
                </a:lnTo>
                <a:lnTo>
                  <a:pt x="0" y="599"/>
                </a:lnTo>
                <a:lnTo>
                  <a:pt x="7" y="599"/>
                </a:lnTo>
                <a:lnTo>
                  <a:pt x="19" y="580"/>
                </a:lnTo>
                <a:lnTo>
                  <a:pt x="31" y="574"/>
                </a:lnTo>
                <a:lnTo>
                  <a:pt x="44" y="556"/>
                </a:lnTo>
                <a:lnTo>
                  <a:pt x="62" y="549"/>
                </a:lnTo>
                <a:lnTo>
                  <a:pt x="62" y="543"/>
                </a:lnTo>
                <a:lnTo>
                  <a:pt x="75" y="531"/>
                </a:lnTo>
                <a:lnTo>
                  <a:pt x="87" y="519"/>
                </a:lnTo>
                <a:lnTo>
                  <a:pt x="100" y="506"/>
                </a:lnTo>
                <a:lnTo>
                  <a:pt x="112" y="488"/>
                </a:lnTo>
                <a:lnTo>
                  <a:pt x="100" y="488"/>
                </a:lnTo>
                <a:lnTo>
                  <a:pt x="100" y="488"/>
                </a:lnTo>
                <a:lnTo>
                  <a:pt x="81" y="494"/>
                </a:lnTo>
                <a:lnTo>
                  <a:pt x="62" y="500"/>
                </a:lnTo>
                <a:lnTo>
                  <a:pt x="56" y="500"/>
                </a:lnTo>
                <a:lnTo>
                  <a:pt x="44" y="488"/>
                </a:lnTo>
                <a:lnTo>
                  <a:pt x="44" y="475"/>
                </a:lnTo>
                <a:lnTo>
                  <a:pt x="25" y="469"/>
                </a:lnTo>
                <a:lnTo>
                  <a:pt x="31" y="457"/>
                </a:lnTo>
                <a:lnTo>
                  <a:pt x="25" y="445"/>
                </a:lnTo>
                <a:lnTo>
                  <a:pt x="50" y="438"/>
                </a:lnTo>
                <a:lnTo>
                  <a:pt x="50" y="438"/>
                </a:lnTo>
                <a:lnTo>
                  <a:pt x="50" y="432"/>
                </a:lnTo>
                <a:lnTo>
                  <a:pt x="31" y="426"/>
                </a:lnTo>
                <a:lnTo>
                  <a:pt x="25" y="420"/>
                </a:lnTo>
                <a:lnTo>
                  <a:pt x="31" y="414"/>
                </a:lnTo>
                <a:lnTo>
                  <a:pt x="50" y="401"/>
                </a:lnTo>
                <a:lnTo>
                  <a:pt x="62" y="389"/>
                </a:lnTo>
                <a:lnTo>
                  <a:pt x="81" y="389"/>
                </a:lnTo>
                <a:lnTo>
                  <a:pt x="100" y="389"/>
                </a:lnTo>
                <a:lnTo>
                  <a:pt x="112" y="389"/>
                </a:lnTo>
                <a:lnTo>
                  <a:pt x="124" y="377"/>
                </a:lnTo>
                <a:lnTo>
                  <a:pt x="131" y="364"/>
                </a:lnTo>
                <a:lnTo>
                  <a:pt x="124" y="364"/>
                </a:lnTo>
                <a:lnTo>
                  <a:pt x="118" y="364"/>
                </a:lnTo>
                <a:lnTo>
                  <a:pt x="106" y="371"/>
                </a:lnTo>
                <a:lnTo>
                  <a:pt x="93" y="364"/>
                </a:lnTo>
                <a:lnTo>
                  <a:pt x="75" y="371"/>
                </a:lnTo>
                <a:lnTo>
                  <a:pt x="75" y="364"/>
                </a:lnTo>
                <a:lnTo>
                  <a:pt x="81" y="352"/>
                </a:lnTo>
                <a:lnTo>
                  <a:pt x="81" y="346"/>
                </a:lnTo>
                <a:lnTo>
                  <a:pt x="62" y="346"/>
                </a:lnTo>
                <a:lnTo>
                  <a:pt x="62" y="340"/>
                </a:lnTo>
                <a:lnTo>
                  <a:pt x="69" y="334"/>
                </a:lnTo>
                <a:lnTo>
                  <a:pt x="69" y="327"/>
                </a:lnTo>
                <a:lnTo>
                  <a:pt x="75" y="321"/>
                </a:lnTo>
                <a:lnTo>
                  <a:pt x="87" y="309"/>
                </a:lnTo>
                <a:lnTo>
                  <a:pt x="106" y="315"/>
                </a:lnTo>
                <a:lnTo>
                  <a:pt x="118" y="327"/>
                </a:lnTo>
                <a:lnTo>
                  <a:pt x="131" y="315"/>
                </a:lnTo>
                <a:lnTo>
                  <a:pt x="131" y="309"/>
                </a:lnTo>
                <a:lnTo>
                  <a:pt x="149" y="303"/>
                </a:lnTo>
                <a:lnTo>
                  <a:pt x="143" y="297"/>
                </a:lnTo>
                <a:lnTo>
                  <a:pt x="131" y="290"/>
                </a:lnTo>
                <a:lnTo>
                  <a:pt x="118" y="290"/>
                </a:lnTo>
                <a:lnTo>
                  <a:pt x="112" y="297"/>
                </a:lnTo>
                <a:lnTo>
                  <a:pt x="100" y="290"/>
                </a:lnTo>
                <a:lnTo>
                  <a:pt x="100" y="278"/>
                </a:lnTo>
                <a:lnTo>
                  <a:pt x="106" y="266"/>
                </a:lnTo>
                <a:lnTo>
                  <a:pt x="118" y="260"/>
                </a:lnTo>
                <a:lnTo>
                  <a:pt x="131" y="253"/>
                </a:lnTo>
                <a:lnTo>
                  <a:pt x="149" y="253"/>
                </a:lnTo>
                <a:lnTo>
                  <a:pt x="162" y="247"/>
                </a:lnTo>
                <a:lnTo>
                  <a:pt x="162" y="247"/>
                </a:lnTo>
                <a:lnTo>
                  <a:pt x="187" y="247"/>
                </a:lnTo>
                <a:lnTo>
                  <a:pt x="211" y="253"/>
                </a:lnTo>
                <a:lnTo>
                  <a:pt x="224" y="266"/>
                </a:lnTo>
                <a:lnTo>
                  <a:pt x="230" y="260"/>
                </a:lnTo>
                <a:lnTo>
                  <a:pt x="255" y="260"/>
                </a:lnTo>
                <a:lnTo>
                  <a:pt x="273" y="260"/>
                </a:lnTo>
                <a:lnTo>
                  <a:pt x="292" y="266"/>
                </a:lnTo>
                <a:lnTo>
                  <a:pt x="311" y="266"/>
                </a:lnTo>
                <a:lnTo>
                  <a:pt x="311" y="272"/>
                </a:lnTo>
                <a:lnTo>
                  <a:pt x="311" y="278"/>
                </a:lnTo>
                <a:lnTo>
                  <a:pt x="329" y="278"/>
                </a:lnTo>
                <a:lnTo>
                  <a:pt x="342" y="278"/>
                </a:lnTo>
                <a:lnTo>
                  <a:pt x="354" y="278"/>
                </a:lnTo>
                <a:lnTo>
                  <a:pt x="360" y="284"/>
                </a:lnTo>
                <a:lnTo>
                  <a:pt x="366" y="284"/>
                </a:lnTo>
                <a:lnTo>
                  <a:pt x="366" y="272"/>
                </a:lnTo>
                <a:lnTo>
                  <a:pt x="373" y="272"/>
                </a:lnTo>
                <a:lnTo>
                  <a:pt x="391" y="278"/>
                </a:lnTo>
                <a:lnTo>
                  <a:pt x="410" y="278"/>
                </a:lnTo>
                <a:lnTo>
                  <a:pt x="428" y="266"/>
                </a:lnTo>
                <a:lnTo>
                  <a:pt x="435" y="260"/>
                </a:lnTo>
                <a:lnTo>
                  <a:pt x="447" y="272"/>
                </a:lnTo>
                <a:lnTo>
                  <a:pt x="447" y="272"/>
                </a:lnTo>
                <a:lnTo>
                  <a:pt x="447" y="278"/>
                </a:lnTo>
                <a:lnTo>
                  <a:pt x="441" y="278"/>
                </a:lnTo>
                <a:lnTo>
                  <a:pt x="441" y="284"/>
                </a:lnTo>
                <a:lnTo>
                  <a:pt x="459" y="278"/>
                </a:lnTo>
                <a:lnTo>
                  <a:pt x="466" y="272"/>
                </a:lnTo>
                <a:lnTo>
                  <a:pt x="478" y="272"/>
                </a:lnTo>
                <a:lnTo>
                  <a:pt x="491" y="284"/>
                </a:lnTo>
                <a:lnTo>
                  <a:pt x="509" y="284"/>
                </a:lnTo>
                <a:lnTo>
                  <a:pt x="534" y="290"/>
                </a:lnTo>
                <a:lnTo>
                  <a:pt x="534" y="290"/>
                </a:lnTo>
                <a:lnTo>
                  <a:pt x="546" y="303"/>
                </a:lnTo>
                <a:lnTo>
                  <a:pt x="553" y="303"/>
                </a:lnTo>
                <a:lnTo>
                  <a:pt x="565" y="309"/>
                </a:lnTo>
                <a:lnTo>
                  <a:pt x="584" y="315"/>
                </a:lnTo>
                <a:lnTo>
                  <a:pt x="590" y="315"/>
                </a:lnTo>
                <a:lnTo>
                  <a:pt x="596" y="309"/>
                </a:lnTo>
                <a:lnTo>
                  <a:pt x="590" y="303"/>
                </a:lnTo>
                <a:lnTo>
                  <a:pt x="571" y="290"/>
                </a:lnTo>
                <a:lnTo>
                  <a:pt x="559" y="297"/>
                </a:lnTo>
                <a:lnTo>
                  <a:pt x="559" y="290"/>
                </a:lnTo>
                <a:lnTo>
                  <a:pt x="534" y="278"/>
                </a:lnTo>
                <a:lnTo>
                  <a:pt x="528" y="278"/>
                </a:lnTo>
                <a:lnTo>
                  <a:pt x="522" y="266"/>
                </a:lnTo>
                <a:lnTo>
                  <a:pt x="534" y="260"/>
                </a:lnTo>
                <a:lnTo>
                  <a:pt x="515" y="253"/>
                </a:lnTo>
                <a:lnTo>
                  <a:pt x="509" y="247"/>
                </a:lnTo>
                <a:lnTo>
                  <a:pt x="509" y="235"/>
                </a:lnTo>
                <a:lnTo>
                  <a:pt x="509" y="235"/>
                </a:lnTo>
                <a:lnTo>
                  <a:pt x="509" y="241"/>
                </a:lnTo>
                <a:lnTo>
                  <a:pt x="497" y="253"/>
                </a:lnTo>
                <a:lnTo>
                  <a:pt x="478" y="253"/>
                </a:lnTo>
                <a:lnTo>
                  <a:pt x="466" y="253"/>
                </a:lnTo>
                <a:lnTo>
                  <a:pt x="466" y="253"/>
                </a:lnTo>
                <a:lnTo>
                  <a:pt x="466" y="241"/>
                </a:lnTo>
                <a:lnTo>
                  <a:pt x="453" y="229"/>
                </a:lnTo>
                <a:lnTo>
                  <a:pt x="459" y="223"/>
                </a:lnTo>
                <a:lnTo>
                  <a:pt x="459" y="216"/>
                </a:lnTo>
                <a:lnTo>
                  <a:pt x="478" y="210"/>
                </a:lnTo>
                <a:lnTo>
                  <a:pt x="478" y="192"/>
                </a:lnTo>
                <a:lnTo>
                  <a:pt x="491" y="192"/>
                </a:lnTo>
                <a:lnTo>
                  <a:pt x="503" y="192"/>
                </a:lnTo>
                <a:lnTo>
                  <a:pt x="515" y="186"/>
                </a:lnTo>
                <a:lnTo>
                  <a:pt x="534" y="198"/>
                </a:lnTo>
                <a:lnTo>
                  <a:pt x="534" y="198"/>
                </a:lnTo>
                <a:lnTo>
                  <a:pt x="553" y="198"/>
                </a:lnTo>
                <a:lnTo>
                  <a:pt x="565" y="204"/>
                </a:lnTo>
                <a:lnTo>
                  <a:pt x="571" y="210"/>
                </a:lnTo>
                <a:lnTo>
                  <a:pt x="590" y="216"/>
                </a:lnTo>
                <a:lnTo>
                  <a:pt x="602" y="216"/>
                </a:lnTo>
                <a:lnTo>
                  <a:pt x="608" y="229"/>
                </a:lnTo>
                <a:lnTo>
                  <a:pt x="608" y="235"/>
                </a:lnTo>
                <a:lnTo>
                  <a:pt x="615" y="235"/>
                </a:lnTo>
                <a:lnTo>
                  <a:pt x="615" y="229"/>
                </a:lnTo>
                <a:lnTo>
                  <a:pt x="615" y="216"/>
                </a:lnTo>
                <a:lnTo>
                  <a:pt x="621" y="216"/>
                </a:lnTo>
                <a:lnTo>
                  <a:pt x="627" y="216"/>
                </a:lnTo>
                <a:lnTo>
                  <a:pt x="652" y="204"/>
                </a:lnTo>
                <a:lnTo>
                  <a:pt x="652" y="204"/>
                </a:lnTo>
                <a:lnTo>
                  <a:pt x="652" y="216"/>
                </a:lnTo>
                <a:lnTo>
                  <a:pt x="639" y="229"/>
                </a:lnTo>
                <a:lnTo>
                  <a:pt x="639" y="247"/>
                </a:lnTo>
                <a:lnTo>
                  <a:pt x="646" y="260"/>
                </a:lnTo>
                <a:lnTo>
                  <a:pt x="652" y="260"/>
                </a:lnTo>
                <a:lnTo>
                  <a:pt x="664" y="253"/>
                </a:lnTo>
                <a:lnTo>
                  <a:pt x="664" y="260"/>
                </a:lnTo>
                <a:lnTo>
                  <a:pt x="670" y="272"/>
                </a:lnTo>
                <a:lnTo>
                  <a:pt x="658" y="278"/>
                </a:lnTo>
                <a:lnTo>
                  <a:pt x="652" y="290"/>
                </a:lnTo>
                <a:lnTo>
                  <a:pt x="646" y="290"/>
                </a:lnTo>
                <a:lnTo>
                  <a:pt x="646" y="297"/>
                </a:lnTo>
                <a:lnTo>
                  <a:pt x="646" y="297"/>
                </a:lnTo>
                <a:lnTo>
                  <a:pt x="658" y="297"/>
                </a:lnTo>
                <a:lnTo>
                  <a:pt x="677" y="297"/>
                </a:lnTo>
                <a:lnTo>
                  <a:pt x="677" y="297"/>
                </a:lnTo>
                <a:lnTo>
                  <a:pt x="677" y="297"/>
                </a:lnTo>
                <a:lnTo>
                  <a:pt x="677" y="290"/>
                </a:lnTo>
                <a:lnTo>
                  <a:pt x="664" y="290"/>
                </a:lnTo>
                <a:lnTo>
                  <a:pt x="664" y="284"/>
                </a:lnTo>
                <a:lnTo>
                  <a:pt x="677" y="278"/>
                </a:lnTo>
                <a:lnTo>
                  <a:pt x="689" y="278"/>
                </a:lnTo>
                <a:lnTo>
                  <a:pt x="695" y="272"/>
                </a:lnTo>
                <a:lnTo>
                  <a:pt x="701" y="278"/>
                </a:lnTo>
                <a:lnTo>
                  <a:pt x="714" y="284"/>
                </a:lnTo>
                <a:lnTo>
                  <a:pt x="720" y="284"/>
                </a:lnTo>
                <a:lnTo>
                  <a:pt x="714" y="278"/>
                </a:lnTo>
                <a:lnTo>
                  <a:pt x="708" y="266"/>
                </a:lnTo>
                <a:lnTo>
                  <a:pt x="708" y="253"/>
                </a:lnTo>
                <a:lnTo>
                  <a:pt x="714" y="247"/>
                </a:lnTo>
                <a:lnTo>
                  <a:pt x="726" y="235"/>
                </a:lnTo>
                <a:lnTo>
                  <a:pt x="732" y="235"/>
                </a:lnTo>
                <a:lnTo>
                  <a:pt x="739" y="247"/>
                </a:lnTo>
                <a:lnTo>
                  <a:pt x="745" y="260"/>
                </a:lnTo>
                <a:lnTo>
                  <a:pt x="751" y="278"/>
                </a:lnTo>
                <a:lnTo>
                  <a:pt x="757" y="284"/>
                </a:lnTo>
                <a:lnTo>
                  <a:pt x="763" y="278"/>
                </a:lnTo>
                <a:lnTo>
                  <a:pt x="770" y="278"/>
                </a:lnTo>
                <a:lnTo>
                  <a:pt x="776" y="290"/>
                </a:lnTo>
                <a:lnTo>
                  <a:pt x="770" y="297"/>
                </a:lnTo>
                <a:lnTo>
                  <a:pt x="770" y="303"/>
                </a:lnTo>
                <a:lnTo>
                  <a:pt x="776" y="309"/>
                </a:lnTo>
                <a:lnTo>
                  <a:pt x="782" y="303"/>
                </a:lnTo>
                <a:lnTo>
                  <a:pt x="788" y="290"/>
                </a:lnTo>
                <a:lnTo>
                  <a:pt x="795" y="290"/>
                </a:lnTo>
                <a:lnTo>
                  <a:pt x="795" y="284"/>
                </a:lnTo>
                <a:lnTo>
                  <a:pt x="795" y="278"/>
                </a:lnTo>
                <a:lnTo>
                  <a:pt x="807" y="278"/>
                </a:lnTo>
                <a:lnTo>
                  <a:pt x="782" y="272"/>
                </a:lnTo>
                <a:lnTo>
                  <a:pt x="776" y="272"/>
                </a:lnTo>
                <a:lnTo>
                  <a:pt x="770" y="266"/>
                </a:lnTo>
                <a:lnTo>
                  <a:pt x="763" y="247"/>
                </a:lnTo>
                <a:lnTo>
                  <a:pt x="770" y="223"/>
                </a:lnTo>
                <a:lnTo>
                  <a:pt x="782" y="210"/>
                </a:lnTo>
                <a:lnTo>
                  <a:pt x="782" y="204"/>
                </a:lnTo>
                <a:lnTo>
                  <a:pt x="801" y="198"/>
                </a:lnTo>
                <a:lnTo>
                  <a:pt x="813" y="204"/>
                </a:lnTo>
                <a:lnTo>
                  <a:pt x="813" y="210"/>
                </a:lnTo>
                <a:lnTo>
                  <a:pt x="813" y="216"/>
                </a:lnTo>
                <a:lnTo>
                  <a:pt x="813" y="229"/>
                </a:lnTo>
                <a:lnTo>
                  <a:pt x="819" y="247"/>
                </a:lnTo>
                <a:lnTo>
                  <a:pt x="819" y="253"/>
                </a:lnTo>
                <a:lnTo>
                  <a:pt x="813" y="223"/>
                </a:lnTo>
                <a:lnTo>
                  <a:pt x="819" y="210"/>
                </a:lnTo>
                <a:lnTo>
                  <a:pt x="832" y="210"/>
                </a:lnTo>
                <a:lnTo>
                  <a:pt x="844" y="210"/>
                </a:lnTo>
                <a:lnTo>
                  <a:pt x="850" y="223"/>
                </a:lnTo>
                <a:lnTo>
                  <a:pt x="857" y="229"/>
                </a:lnTo>
                <a:lnTo>
                  <a:pt x="869" y="223"/>
                </a:lnTo>
                <a:lnTo>
                  <a:pt x="881" y="223"/>
                </a:lnTo>
                <a:lnTo>
                  <a:pt x="900" y="229"/>
                </a:lnTo>
                <a:lnTo>
                  <a:pt x="906" y="241"/>
                </a:lnTo>
                <a:lnTo>
                  <a:pt x="919" y="241"/>
                </a:lnTo>
                <a:lnTo>
                  <a:pt x="937" y="247"/>
                </a:lnTo>
                <a:lnTo>
                  <a:pt x="950" y="260"/>
                </a:lnTo>
                <a:lnTo>
                  <a:pt x="956" y="272"/>
                </a:lnTo>
                <a:lnTo>
                  <a:pt x="950" y="284"/>
                </a:lnTo>
                <a:lnTo>
                  <a:pt x="950" y="290"/>
                </a:lnTo>
                <a:lnTo>
                  <a:pt x="950" y="290"/>
                </a:lnTo>
                <a:lnTo>
                  <a:pt x="956" y="297"/>
                </a:lnTo>
                <a:lnTo>
                  <a:pt x="956" y="297"/>
                </a:lnTo>
                <a:lnTo>
                  <a:pt x="968" y="297"/>
                </a:lnTo>
                <a:lnTo>
                  <a:pt x="987" y="309"/>
                </a:lnTo>
                <a:lnTo>
                  <a:pt x="999" y="321"/>
                </a:lnTo>
                <a:lnTo>
                  <a:pt x="993" y="327"/>
                </a:lnTo>
                <a:lnTo>
                  <a:pt x="993" y="334"/>
                </a:lnTo>
                <a:lnTo>
                  <a:pt x="987" y="340"/>
                </a:lnTo>
                <a:lnTo>
                  <a:pt x="981" y="346"/>
                </a:lnTo>
                <a:lnTo>
                  <a:pt x="981" y="352"/>
                </a:lnTo>
                <a:lnTo>
                  <a:pt x="956" y="340"/>
                </a:lnTo>
                <a:lnTo>
                  <a:pt x="950" y="334"/>
                </a:lnTo>
                <a:lnTo>
                  <a:pt x="943" y="334"/>
                </a:lnTo>
                <a:lnTo>
                  <a:pt x="943" y="334"/>
                </a:lnTo>
                <a:lnTo>
                  <a:pt x="943" y="340"/>
                </a:lnTo>
                <a:lnTo>
                  <a:pt x="950" y="352"/>
                </a:lnTo>
                <a:lnTo>
                  <a:pt x="956" y="364"/>
                </a:lnTo>
                <a:lnTo>
                  <a:pt x="956" y="383"/>
                </a:lnTo>
                <a:lnTo>
                  <a:pt x="950" y="389"/>
                </a:lnTo>
                <a:lnTo>
                  <a:pt x="950" y="389"/>
                </a:lnTo>
                <a:lnTo>
                  <a:pt x="943" y="389"/>
                </a:lnTo>
                <a:lnTo>
                  <a:pt x="950" y="395"/>
                </a:lnTo>
                <a:lnTo>
                  <a:pt x="950" y="401"/>
                </a:lnTo>
                <a:lnTo>
                  <a:pt x="950" y="408"/>
                </a:lnTo>
                <a:lnTo>
                  <a:pt x="943" y="408"/>
                </a:lnTo>
                <a:lnTo>
                  <a:pt x="937" y="408"/>
                </a:lnTo>
                <a:lnTo>
                  <a:pt x="925" y="395"/>
                </a:lnTo>
                <a:lnTo>
                  <a:pt x="906" y="383"/>
                </a:lnTo>
                <a:lnTo>
                  <a:pt x="894" y="371"/>
                </a:lnTo>
                <a:lnTo>
                  <a:pt x="881" y="364"/>
                </a:lnTo>
                <a:lnTo>
                  <a:pt x="869" y="364"/>
                </a:lnTo>
                <a:lnTo>
                  <a:pt x="850" y="364"/>
                </a:lnTo>
                <a:lnTo>
                  <a:pt x="844" y="358"/>
                </a:lnTo>
                <a:lnTo>
                  <a:pt x="844" y="352"/>
                </a:lnTo>
                <a:lnTo>
                  <a:pt x="850" y="352"/>
                </a:lnTo>
                <a:lnTo>
                  <a:pt x="863" y="346"/>
                </a:lnTo>
                <a:lnTo>
                  <a:pt x="863" y="340"/>
                </a:lnTo>
                <a:lnTo>
                  <a:pt x="869" y="334"/>
                </a:lnTo>
                <a:lnTo>
                  <a:pt x="888" y="327"/>
                </a:lnTo>
                <a:lnTo>
                  <a:pt x="894" y="321"/>
                </a:lnTo>
                <a:lnTo>
                  <a:pt x="906" y="309"/>
                </a:lnTo>
                <a:lnTo>
                  <a:pt x="900" y="297"/>
                </a:lnTo>
                <a:lnTo>
                  <a:pt x="888" y="297"/>
                </a:lnTo>
                <a:lnTo>
                  <a:pt x="875" y="278"/>
                </a:lnTo>
                <a:lnTo>
                  <a:pt x="869" y="278"/>
                </a:lnTo>
                <a:lnTo>
                  <a:pt x="863" y="272"/>
                </a:lnTo>
                <a:lnTo>
                  <a:pt x="857" y="278"/>
                </a:lnTo>
                <a:lnTo>
                  <a:pt x="844" y="278"/>
                </a:lnTo>
                <a:lnTo>
                  <a:pt x="844" y="278"/>
                </a:lnTo>
                <a:lnTo>
                  <a:pt x="832" y="272"/>
                </a:lnTo>
                <a:lnTo>
                  <a:pt x="826" y="272"/>
                </a:lnTo>
                <a:lnTo>
                  <a:pt x="813" y="272"/>
                </a:lnTo>
                <a:lnTo>
                  <a:pt x="807" y="278"/>
                </a:lnTo>
                <a:lnTo>
                  <a:pt x="813" y="278"/>
                </a:lnTo>
                <a:lnTo>
                  <a:pt x="826" y="278"/>
                </a:lnTo>
                <a:lnTo>
                  <a:pt x="832" y="290"/>
                </a:lnTo>
                <a:lnTo>
                  <a:pt x="832" y="297"/>
                </a:lnTo>
                <a:lnTo>
                  <a:pt x="826" y="303"/>
                </a:lnTo>
                <a:lnTo>
                  <a:pt x="819" y="321"/>
                </a:lnTo>
                <a:lnTo>
                  <a:pt x="819" y="327"/>
                </a:lnTo>
                <a:lnTo>
                  <a:pt x="795" y="327"/>
                </a:lnTo>
                <a:lnTo>
                  <a:pt x="788" y="340"/>
                </a:lnTo>
                <a:lnTo>
                  <a:pt x="788" y="340"/>
                </a:lnTo>
                <a:lnTo>
                  <a:pt x="776" y="346"/>
                </a:lnTo>
                <a:lnTo>
                  <a:pt x="770" y="346"/>
                </a:lnTo>
                <a:lnTo>
                  <a:pt x="763" y="358"/>
                </a:lnTo>
                <a:lnTo>
                  <a:pt x="757" y="364"/>
                </a:lnTo>
                <a:lnTo>
                  <a:pt x="739" y="377"/>
                </a:lnTo>
                <a:lnTo>
                  <a:pt x="714" y="395"/>
                </a:lnTo>
                <a:lnTo>
                  <a:pt x="701" y="414"/>
                </a:lnTo>
                <a:lnTo>
                  <a:pt x="689" y="426"/>
                </a:lnTo>
                <a:lnTo>
                  <a:pt x="689" y="438"/>
                </a:lnTo>
                <a:lnTo>
                  <a:pt x="689" y="451"/>
                </a:lnTo>
                <a:lnTo>
                  <a:pt x="695" y="451"/>
                </a:lnTo>
                <a:lnTo>
                  <a:pt x="695" y="451"/>
                </a:lnTo>
                <a:lnTo>
                  <a:pt x="695" y="463"/>
                </a:lnTo>
                <a:lnTo>
                  <a:pt x="701" y="475"/>
                </a:lnTo>
                <a:lnTo>
                  <a:pt x="726" y="482"/>
                </a:lnTo>
                <a:lnTo>
                  <a:pt x="732" y="494"/>
                </a:lnTo>
                <a:lnTo>
                  <a:pt x="745" y="494"/>
                </a:lnTo>
                <a:lnTo>
                  <a:pt x="751" y="500"/>
                </a:lnTo>
                <a:lnTo>
                  <a:pt x="770" y="500"/>
                </a:lnTo>
                <a:lnTo>
                  <a:pt x="776" y="500"/>
                </a:lnTo>
                <a:lnTo>
                  <a:pt x="782" y="500"/>
                </a:lnTo>
                <a:lnTo>
                  <a:pt x="782" y="512"/>
                </a:lnTo>
                <a:lnTo>
                  <a:pt x="782" y="519"/>
                </a:lnTo>
                <a:lnTo>
                  <a:pt x="788" y="531"/>
                </a:lnTo>
                <a:lnTo>
                  <a:pt x="788" y="543"/>
                </a:lnTo>
                <a:lnTo>
                  <a:pt x="795" y="549"/>
                </a:lnTo>
                <a:lnTo>
                  <a:pt x="801" y="549"/>
                </a:lnTo>
                <a:lnTo>
                  <a:pt x="807" y="537"/>
                </a:lnTo>
                <a:lnTo>
                  <a:pt x="801" y="519"/>
                </a:lnTo>
                <a:lnTo>
                  <a:pt x="801" y="512"/>
                </a:lnTo>
                <a:lnTo>
                  <a:pt x="813" y="506"/>
                </a:lnTo>
                <a:lnTo>
                  <a:pt x="826" y="500"/>
                </a:lnTo>
                <a:lnTo>
                  <a:pt x="832" y="494"/>
                </a:lnTo>
                <a:lnTo>
                  <a:pt x="832" y="475"/>
                </a:lnTo>
                <a:lnTo>
                  <a:pt x="826" y="463"/>
                </a:lnTo>
                <a:lnTo>
                  <a:pt x="826" y="451"/>
                </a:lnTo>
                <a:lnTo>
                  <a:pt x="832" y="432"/>
                </a:lnTo>
                <a:lnTo>
                  <a:pt x="832" y="414"/>
                </a:lnTo>
                <a:lnTo>
                  <a:pt x="832" y="401"/>
                </a:lnTo>
                <a:lnTo>
                  <a:pt x="838" y="389"/>
                </a:lnTo>
                <a:lnTo>
                  <a:pt x="844" y="389"/>
                </a:lnTo>
                <a:lnTo>
                  <a:pt x="857" y="389"/>
                </a:lnTo>
                <a:lnTo>
                  <a:pt x="869" y="395"/>
                </a:lnTo>
                <a:lnTo>
                  <a:pt x="881" y="401"/>
                </a:lnTo>
                <a:lnTo>
                  <a:pt x="894" y="408"/>
                </a:lnTo>
                <a:lnTo>
                  <a:pt x="906" y="414"/>
                </a:lnTo>
                <a:lnTo>
                  <a:pt x="912" y="420"/>
                </a:lnTo>
                <a:lnTo>
                  <a:pt x="906" y="438"/>
                </a:lnTo>
                <a:lnTo>
                  <a:pt x="906" y="445"/>
                </a:lnTo>
                <a:lnTo>
                  <a:pt x="906" y="451"/>
                </a:lnTo>
                <a:lnTo>
                  <a:pt x="906" y="451"/>
                </a:lnTo>
                <a:lnTo>
                  <a:pt x="943" y="451"/>
                </a:lnTo>
                <a:lnTo>
                  <a:pt x="943" y="438"/>
                </a:lnTo>
                <a:lnTo>
                  <a:pt x="950" y="426"/>
                </a:lnTo>
                <a:lnTo>
                  <a:pt x="950" y="420"/>
                </a:lnTo>
                <a:lnTo>
                  <a:pt x="962" y="438"/>
                </a:lnTo>
                <a:lnTo>
                  <a:pt x="974" y="451"/>
                </a:lnTo>
                <a:lnTo>
                  <a:pt x="974" y="469"/>
                </a:lnTo>
                <a:lnTo>
                  <a:pt x="974" y="482"/>
                </a:lnTo>
                <a:lnTo>
                  <a:pt x="974" y="488"/>
                </a:lnTo>
                <a:lnTo>
                  <a:pt x="974" y="494"/>
                </a:lnTo>
                <a:lnTo>
                  <a:pt x="987" y="500"/>
                </a:lnTo>
                <a:lnTo>
                  <a:pt x="1005" y="506"/>
                </a:lnTo>
                <a:lnTo>
                  <a:pt x="1012" y="525"/>
                </a:lnTo>
                <a:lnTo>
                  <a:pt x="1018" y="537"/>
                </a:lnTo>
                <a:lnTo>
                  <a:pt x="1018" y="549"/>
                </a:lnTo>
                <a:lnTo>
                  <a:pt x="1018" y="568"/>
                </a:lnTo>
                <a:lnTo>
                  <a:pt x="1030" y="574"/>
                </a:lnTo>
                <a:lnTo>
                  <a:pt x="1036" y="593"/>
                </a:lnTo>
                <a:lnTo>
                  <a:pt x="1043" y="605"/>
                </a:lnTo>
                <a:lnTo>
                  <a:pt x="1036" y="617"/>
                </a:lnTo>
                <a:lnTo>
                  <a:pt x="1030" y="630"/>
                </a:lnTo>
                <a:lnTo>
                  <a:pt x="1030" y="624"/>
                </a:lnTo>
                <a:lnTo>
                  <a:pt x="1024" y="630"/>
                </a:lnTo>
                <a:lnTo>
                  <a:pt x="1018" y="630"/>
                </a:lnTo>
                <a:lnTo>
                  <a:pt x="1012" y="617"/>
                </a:lnTo>
                <a:lnTo>
                  <a:pt x="1005" y="624"/>
                </a:lnTo>
                <a:lnTo>
                  <a:pt x="999" y="617"/>
                </a:lnTo>
                <a:lnTo>
                  <a:pt x="981" y="617"/>
                </a:lnTo>
                <a:lnTo>
                  <a:pt x="981" y="630"/>
                </a:lnTo>
                <a:lnTo>
                  <a:pt x="974" y="630"/>
                </a:lnTo>
                <a:lnTo>
                  <a:pt x="974" y="624"/>
                </a:lnTo>
                <a:lnTo>
                  <a:pt x="962" y="624"/>
                </a:lnTo>
                <a:lnTo>
                  <a:pt x="962" y="624"/>
                </a:lnTo>
                <a:lnTo>
                  <a:pt x="974" y="617"/>
                </a:lnTo>
                <a:lnTo>
                  <a:pt x="981" y="593"/>
                </a:lnTo>
                <a:lnTo>
                  <a:pt x="993" y="586"/>
                </a:lnTo>
                <a:lnTo>
                  <a:pt x="999" y="586"/>
                </a:lnTo>
                <a:lnTo>
                  <a:pt x="993" y="574"/>
                </a:lnTo>
                <a:lnTo>
                  <a:pt x="999" y="568"/>
                </a:lnTo>
                <a:lnTo>
                  <a:pt x="999" y="562"/>
                </a:lnTo>
                <a:lnTo>
                  <a:pt x="999" y="562"/>
                </a:lnTo>
                <a:lnTo>
                  <a:pt x="993" y="568"/>
                </a:lnTo>
                <a:lnTo>
                  <a:pt x="987" y="574"/>
                </a:lnTo>
                <a:lnTo>
                  <a:pt x="968" y="574"/>
                </a:lnTo>
                <a:lnTo>
                  <a:pt x="956" y="574"/>
                </a:lnTo>
                <a:lnTo>
                  <a:pt x="956" y="574"/>
                </a:lnTo>
                <a:lnTo>
                  <a:pt x="931" y="574"/>
                </a:lnTo>
                <a:lnTo>
                  <a:pt x="943" y="580"/>
                </a:lnTo>
                <a:lnTo>
                  <a:pt x="931" y="586"/>
                </a:lnTo>
                <a:lnTo>
                  <a:pt x="950" y="586"/>
                </a:lnTo>
                <a:lnTo>
                  <a:pt x="943" y="599"/>
                </a:lnTo>
                <a:lnTo>
                  <a:pt x="931" y="605"/>
                </a:lnTo>
                <a:lnTo>
                  <a:pt x="931" y="617"/>
                </a:lnTo>
                <a:lnTo>
                  <a:pt x="931" y="617"/>
                </a:lnTo>
                <a:lnTo>
                  <a:pt x="931" y="624"/>
                </a:lnTo>
                <a:lnTo>
                  <a:pt x="931" y="630"/>
                </a:lnTo>
                <a:lnTo>
                  <a:pt x="937" y="636"/>
                </a:lnTo>
                <a:lnTo>
                  <a:pt x="950" y="636"/>
                </a:lnTo>
                <a:lnTo>
                  <a:pt x="956" y="636"/>
                </a:lnTo>
                <a:lnTo>
                  <a:pt x="956" y="642"/>
                </a:lnTo>
                <a:lnTo>
                  <a:pt x="950" y="642"/>
                </a:lnTo>
                <a:lnTo>
                  <a:pt x="937" y="648"/>
                </a:lnTo>
                <a:lnTo>
                  <a:pt x="919" y="661"/>
                </a:lnTo>
                <a:lnTo>
                  <a:pt x="912" y="667"/>
                </a:lnTo>
                <a:lnTo>
                  <a:pt x="906" y="667"/>
                </a:lnTo>
                <a:lnTo>
                  <a:pt x="906" y="661"/>
                </a:lnTo>
                <a:lnTo>
                  <a:pt x="925" y="648"/>
                </a:lnTo>
                <a:lnTo>
                  <a:pt x="925" y="648"/>
                </a:lnTo>
                <a:lnTo>
                  <a:pt x="925" y="642"/>
                </a:lnTo>
                <a:lnTo>
                  <a:pt x="925" y="642"/>
                </a:lnTo>
                <a:lnTo>
                  <a:pt x="900" y="654"/>
                </a:lnTo>
                <a:lnTo>
                  <a:pt x="888" y="654"/>
                </a:lnTo>
                <a:lnTo>
                  <a:pt x="875" y="661"/>
                </a:lnTo>
                <a:lnTo>
                  <a:pt x="863" y="673"/>
                </a:lnTo>
                <a:lnTo>
                  <a:pt x="863" y="691"/>
                </a:lnTo>
                <a:lnTo>
                  <a:pt x="832" y="710"/>
                </a:lnTo>
                <a:lnTo>
                  <a:pt x="832" y="716"/>
                </a:lnTo>
                <a:lnTo>
                  <a:pt x="826" y="728"/>
                </a:lnTo>
                <a:lnTo>
                  <a:pt x="819" y="741"/>
                </a:lnTo>
                <a:lnTo>
                  <a:pt x="819" y="753"/>
                </a:lnTo>
                <a:lnTo>
                  <a:pt x="819" y="759"/>
                </a:lnTo>
                <a:lnTo>
                  <a:pt x="807" y="759"/>
                </a:lnTo>
                <a:lnTo>
                  <a:pt x="801" y="759"/>
                </a:lnTo>
                <a:lnTo>
                  <a:pt x="801" y="765"/>
                </a:lnTo>
                <a:lnTo>
                  <a:pt x="807" y="778"/>
                </a:lnTo>
                <a:lnTo>
                  <a:pt x="801" y="784"/>
                </a:lnTo>
                <a:lnTo>
                  <a:pt x="788" y="784"/>
                </a:lnTo>
                <a:lnTo>
                  <a:pt x="776" y="796"/>
                </a:lnTo>
                <a:lnTo>
                  <a:pt x="763" y="809"/>
                </a:lnTo>
                <a:lnTo>
                  <a:pt x="751" y="821"/>
                </a:lnTo>
                <a:lnTo>
                  <a:pt x="751" y="821"/>
                </a:lnTo>
                <a:lnTo>
                  <a:pt x="745" y="839"/>
                </a:lnTo>
                <a:lnTo>
                  <a:pt x="751" y="858"/>
                </a:lnTo>
                <a:lnTo>
                  <a:pt x="757" y="876"/>
                </a:lnTo>
                <a:lnTo>
                  <a:pt x="757" y="889"/>
                </a:lnTo>
                <a:lnTo>
                  <a:pt x="751" y="901"/>
                </a:lnTo>
                <a:lnTo>
                  <a:pt x="751" y="907"/>
                </a:lnTo>
                <a:lnTo>
                  <a:pt x="745" y="907"/>
                </a:lnTo>
                <a:lnTo>
                  <a:pt x="739" y="901"/>
                </a:lnTo>
                <a:lnTo>
                  <a:pt x="726" y="889"/>
                </a:lnTo>
                <a:lnTo>
                  <a:pt x="726" y="870"/>
                </a:lnTo>
                <a:lnTo>
                  <a:pt x="726" y="852"/>
                </a:lnTo>
                <a:lnTo>
                  <a:pt x="720" y="852"/>
                </a:lnTo>
                <a:lnTo>
                  <a:pt x="701" y="852"/>
                </a:lnTo>
                <a:lnTo>
                  <a:pt x="683" y="846"/>
                </a:lnTo>
                <a:lnTo>
                  <a:pt x="670" y="852"/>
                </a:lnTo>
                <a:lnTo>
                  <a:pt x="677" y="858"/>
                </a:lnTo>
                <a:lnTo>
                  <a:pt x="658" y="858"/>
                </a:lnTo>
                <a:lnTo>
                  <a:pt x="652" y="858"/>
                </a:lnTo>
                <a:lnTo>
                  <a:pt x="633" y="846"/>
                </a:lnTo>
                <a:lnTo>
                  <a:pt x="627" y="846"/>
                </a:lnTo>
                <a:lnTo>
                  <a:pt x="608" y="858"/>
                </a:lnTo>
                <a:lnTo>
                  <a:pt x="602" y="864"/>
                </a:lnTo>
                <a:lnTo>
                  <a:pt x="590" y="870"/>
                </a:lnTo>
                <a:lnTo>
                  <a:pt x="584" y="876"/>
                </a:lnTo>
                <a:lnTo>
                  <a:pt x="584" y="889"/>
                </a:lnTo>
                <a:lnTo>
                  <a:pt x="584" y="913"/>
                </a:lnTo>
                <a:lnTo>
                  <a:pt x="584" y="932"/>
                </a:lnTo>
                <a:lnTo>
                  <a:pt x="584" y="950"/>
                </a:lnTo>
                <a:lnTo>
                  <a:pt x="590" y="969"/>
                </a:lnTo>
                <a:lnTo>
                  <a:pt x="596" y="975"/>
                </a:lnTo>
                <a:lnTo>
                  <a:pt x="615" y="975"/>
                </a:lnTo>
                <a:lnTo>
                  <a:pt x="627" y="969"/>
                </a:lnTo>
                <a:lnTo>
                  <a:pt x="639" y="950"/>
                </a:lnTo>
                <a:lnTo>
                  <a:pt x="658" y="938"/>
                </a:lnTo>
                <a:lnTo>
                  <a:pt x="670" y="938"/>
                </a:lnTo>
                <a:lnTo>
                  <a:pt x="677" y="944"/>
                </a:lnTo>
                <a:lnTo>
                  <a:pt x="683" y="957"/>
                </a:lnTo>
                <a:lnTo>
                  <a:pt x="683" y="957"/>
                </a:lnTo>
                <a:lnTo>
                  <a:pt x="683" y="975"/>
                </a:lnTo>
                <a:lnTo>
                  <a:pt x="664" y="981"/>
                </a:lnTo>
                <a:lnTo>
                  <a:pt x="664" y="994"/>
                </a:lnTo>
                <a:lnTo>
                  <a:pt x="664" y="1006"/>
                </a:lnTo>
                <a:lnTo>
                  <a:pt x="670" y="1006"/>
                </a:lnTo>
                <a:lnTo>
                  <a:pt x="683" y="1006"/>
                </a:lnTo>
                <a:lnTo>
                  <a:pt x="701" y="1006"/>
                </a:lnTo>
                <a:lnTo>
                  <a:pt x="714" y="1018"/>
                </a:lnTo>
                <a:lnTo>
                  <a:pt x="714" y="1024"/>
                </a:lnTo>
                <a:lnTo>
                  <a:pt x="708" y="1043"/>
                </a:lnTo>
                <a:lnTo>
                  <a:pt x="708" y="1043"/>
                </a:lnTo>
                <a:lnTo>
                  <a:pt x="708" y="1061"/>
                </a:lnTo>
                <a:lnTo>
                  <a:pt x="714" y="1068"/>
                </a:lnTo>
                <a:lnTo>
                  <a:pt x="726" y="1068"/>
                </a:lnTo>
                <a:lnTo>
                  <a:pt x="739" y="1068"/>
                </a:lnTo>
                <a:lnTo>
                  <a:pt x="745" y="1068"/>
                </a:lnTo>
                <a:lnTo>
                  <a:pt x="757" y="1068"/>
                </a:lnTo>
                <a:lnTo>
                  <a:pt x="763" y="1080"/>
                </a:lnTo>
                <a:lnTo>
                  <a:pt x="763" y="1086"/>
                </a:lnTo>
                <a:moveTo>
                  <a:pt x="763" y="1123"/>
                </a:moveTo>
                <a:lnTo>
                  <a:pt x="763" y="1086"/>
                </a:lnTo>
                <a:moveTo>
                  <a:pt x="373" y="568"/>
                </a:moveTo>
                <a:lnTo>
                  <a:pt x="373" y="562"/>
                </a:lnTo>
                <a:lnTo>
                  <a:pt x="373" y="568"/>
                </a:lnTo>
                <a:moveTo>
                  <a:pt x="553" y="173"/>
                </a:moveTo>
                <a:lnTo>
                  <a:pt x="546" y="173"/>
                </a:lnTo>
                <a:lnTo>
                  <a:pt x="540" y="179"/>
                </a:lnTo>
                <a:lnTo>
                  <a:pt x="546" y="179"/>
                </a:lnTo>
                <a:lnTo>
                  <a:pt x="553" y="179"/>
                </a:lnTo>
                <a:lnTo>
                  <a:pt x="553" y="173"/>
                </a:lnTo>
                <a:moveTo>
                  <a:pt x="819" y="383"/>
                </a:moveTo>
                <a:lnTo>
                  <a:pt x="826" y="383"/>
                </a:lnTo>
                <a:lnTo>
                  <a:pt x="832" y="389"/>
                </a:lnTo>
                <a:lnTo>
                  <a:pt x="826" y="395"/>
                </a:lnTo>
                <a:lnTo>
                  <a:pt x="819" y="395"/>
                </a:lnTo>
                <a:lnTo>
                  <a:pt x="819" y="383"/>
                </a:lnTo>
                <a:moveTo>
                  <a:pt x="788" y="352"/>
                </a:moveTo>
                <a:lnTo>
                  <a:pt x="795" y="358"/>
                </a:lnTo>
                <a:lnTo>
                  <a:pt x="807" y="358"/>
                </a:lnTo>
                <a:lnTo>
                  <a:pt x="807" y="371"/>
                </a:lnTo>
                <a:lnTo>
                  <a:pt x="819" y="371"/>
                </a:lnTo>
                <a:lnTo>
                  <a:pt x="819" y="377"/>
                </a:lnTo>
                <a:lnTo>
                  <a:pt x="807" y="377"/>
                </a:lnTo>
                <a:lnTo>
                  <a:pt x="795" y="371"/>
                </a:lnTo>
                <a:lnTo>
                  <a:pt x="788" y="371"/>
                </a:lnTo>
                <a:lnTo>
                  <a:pt x="782" y="377"/>
                </a:lnTo>
                <a:lnTo>
                  <a:pt x="770" y="383"/>
                </a:lnTo>
                <a:lnTo>
                  <a:pt x="770" y="377"/>
                </a:lnTo>
                <a:lnTo>
                  <a:pt x="757" y="383"/>
                </a:lnTo>
                <a:lnTo>
                  <a:pt x="757" y="377"/>
                </a:lnTo>
                <a:lnTo>
                  <a:pt x="770" y="371"/>
                </a:lnTo>
                <a:lnTo>
                  <a:pt x="776" y="352"/>
                </a:lnTo>
                <a:lnTo>
                  <a:pt x="788" y="352"/>
                </a:lnTo>
                <a:moveTo>
                  <a:pt x="770" y="136"/>
                </a:moveTo>
                <a:lnTo>
                  <a:pt x="757" y="142"/>
                </a:lnTo>
                <a:lnTo>
                  <a:pt x="745" y="142"/>
                </a:lnTo>
                <a:lnTo>
                  <a:pt x="739" y="136"/>
                </a:lnTo>
                <a:lnTo>
                  <a:pt x="745" y="130"/>
                </a:lnTo>
                <a:lnTo>
                  <a:pt x="751" y="136"/>
                </a:lnTo>
                <a:lnTo>
                  <a:pt x="757" y="136"/>
                </a:lnTo>
                <a:lnTo>
                  <a:pt x="763" y="136"/>
                </a:lnTo>
                <a:lnTo>
                  <a:pt x="770" y="136"/>
                </a:lnTo>
                <a:moveTo>
                  <a:pt x="745" y="186"/>
                </a:moveTo>
                <a:lnTo>
                  <a:pt x="732" y="186"/>
                </a:lnTo>
                <a:lnTo>
                  <a:pt x="720" y="186"/>
                </a:lnTo>
                <a:lnTo>
                  <a:pt x="714" y="186"/>
                </a:lnTo>
                <a:lnTo>
                  <a:pt x="720" y="173"/>
                </a:lnTo>
                <a:lnTo>
                  <a:pt x="726" y="173"/>
                </a:lnTo>
                <a:lnTo>
                  <a:pt x="739" y="173"/>
                </a:lnTo>
                <a:lnTo>
                  <a:pt x="745" y="179"/>
                </a:lnTo>
                <a:lnTo>
                  <a:pt x="745" y="186"/>
                </a:lnTo>
                <a:lnTo>
                  <a:pt x="745" y="186"/>
                </a:lnTo>
                <a:moveTo>
                  <a:pt x="795" y="68"/>
                </a:moveTo>
                <a:lnTo>
                  <a:pt x="788" y="56"/>
                </a:lnTo>
                <a:lnTo>
                  <a:pt x="788" y="56"/>
                </a:lnTo>
                <a:lnTo>
                  <a:pt x="776" y="56"/>
                </a:lnTo>
                <a:lnTo>
                  <a:pt x="763" y="68"/>
                </a:lnTo>
                <a:lnTo>
                  <a:pt x="751" y="81"/>
                </a:lnTo>
                <a:lnTo>
                  <a:pt x="751" y="93"/>
                </a:lnTo>
                <a:lnTo>
                  <a:pt x="751" y="99"/>
                </a:lnTo>
                <a:lnTo>
                  <a:pt x="763" y="105"/>
                </a:lnTo>
                <a:lnTo>
                  <a:pt x="763" y="118"/>
                </a:lnTo>
                <a:lnTo>
                  <a:pt x="776" y="130"/>
                </a:lnTo>
                <a:lnTo>
                  <a:pt x="795" y="124"/>
                </a:lnTo>
                <a:lnTo>
                  <a:pt x="801" y="118"/>
                </a:lnTo>
                <a:lnTo>
                  <a:pt x="795" y="111"/>
                </a:lnTo>
                <a:lnTo>
                  <a:pt x="795" y="105"/>
                </a:lnTo>
                <a:lnTo>
                  <a:pt x="801" y="99"/>
                </a:lnTo>
                <a:lnTo>
                  <a:pt x="807" y="105"/>
                </a:lnTo>
                <a:lnTo>
                  <a:pt x="813" y="111"/>
                </a:lnTo>
                <a:lnTo>
                  <a:pt x="819" y="118"/>
                </a:lnTo>
                <a:lnTo>
                  <a:pt x="813" y="118"/>
                </a:lnTo>
                <a:lnTo>
                  <a:pt x="807" y="118"/>
                </a:lnTo>
                <a:lnTo>
                  <a:pt x="801" y="130"/>
                </a:lnTo>
                <a:lnTo>
                  <a:pt x="795" y="149"/>
                </a:lnTo>
                <a:lnTo>
                  <a:pt x="782" y="149"/>
                </a:lnTo>
                <a:lnTo>
                  <a:pt x="770" y="149"/>
                </a:lnTo>
                <a:lnTo>
                  <a:pt x="770" y="155"/>
                </a:lnTo>
                <a:lnTo>
                  <a:pt x="763" y="149"/>
                </a:lnTo>
                <a:lnTo>
                  <a:pt x="757" y="149"/>
                </a:lnTo>
                <a:lnTo>
                  <a:pt x="745" y="149"/>
                </a:lnTo>
                <a:lnTo>
                  <a:pt x="726" y="142"/>
                </a:lnTo>
                <a:lnTo>
                  <a:pt x="732" y="149"/>
                </a:lnTo>
                <a:lnTo>
                  <a:pt x="745" y="155"/>
                </a:lnTo>
                <a:lnTo>
                  <a:pt x="757" y="161"/>
                </a:lnTo>
                <a:lnTo>
                  <a:pt x="751" y="167"/>
                </a:lnTo>
                <a:lnTo>
                  <a:pt x="751" y="173"/>
                </a:lnTo>
                <a:lnTo>
                  <a:pt x="757" y="179"/>
                </a:lnTo>
                <a:lnTo>
                  <a:pt x="788" y="186"/>
                </a:lnTo>
                <a:lnTo>
                  <a:pt x="801" y="186"/>
                </a:lnTo>
                <a:lnTo>
                  <a:pt x="832" y="192"/>
                </a:lnTo>
                <a:lnTo>
                  <a:pt x="850" y="192"/>
                </a:lnTo>
                <a:lnTo>
                  <a:pt x="857" y="186"/>
                </a:lnTo>
                <a:lnTo>
                  <a:pt x="850" y="179"/>
                </a:lnTo>
                <a:lnTo>
                  <a:pt x="838" y="179"/>
                </a:lnTo>
                <a:lnTo>
                  <a:pt x="819" y="179"/>
                </a:lnTo>
                <a:lnTo>
                  <a:pt x="813" y="173"/>
                </a:lnTo>
                <a:lnTo>
                  <a:pt x="807" y="173"/>
                </a:lnTo>
                <a:lnTo>
                  <a:pt x="813" y="173"/>
                </a:lnTo>
                <a:lnTo>
                  <a:pt x="826" y="173"/>
                </a:lnTo>
                <a:lnTo>
                  <a:pt x="832" y="173"/>
                </a:lnTo>
                <a:lnTo>
                  <a:pt x="857" y="179"/>
                </a:lnTo>
                <a:lnTo>
                  <a:pt x="869" y="173"/>
                </a:lnTo>
                <a:lnTo>
                  <a:pt x="863" y="167"/>
                </a:lnTo>
                <a:lnTo>
                  <a:pt x="857" y="161"/>
                </a:lnTo>
                <a:lnTo>
                  <a:pt x="863" y="161"/>
                </a:lnTo>
                <a:lnTo>
                  <a:pt x="875" y="155"/>
                </a:lnTo>
                <a:lnTo>
                  <a:pt x="888" y="161"/>
                </a:lnTo>
                <a:lnTo>
                  <a:pt x="888" y="155"/>
                </a:lnTo>
                <a:lnTo>
                  <a:pt x="888" y="149"/>
                </a:lnTo>
                <a:lnTo>
                  <a:pt x="888" y="149"/>
                </a:lnTo>
                <a:lnTo>
                  <a:pt x="881" y="142"/>
                </a:lnTo>
                <a:lnTo>
                  <a:pt x="888" y="136"/>
                </a:lnTo>
                <a:lnTo>
                  <a:pt x="900" y="136"/>
                </a:lnTo>
                <a:lnTo>
                  <a:pt x="906" y="130"/>
                </a:lnTo>
                <a:lnTo>
                  <a:pt x="919" y="124"/>
                </a:lnTo>
                <a:lnTo>
                  <a:pt x="925" y="105"/>
                </a:lnTo>
                <a:lnTo>
                  <a:pt x="931" y="99"/>
                </a:lnTo>
                <a:lnTo>
                  <a:pt x="943" y="93"/>
                </a:lnTo>
                <a:lnTo>
                  <a:pt x="962" y="87"/>
                </a:lnTo>
                <a:lnTo>
                  <a:pt x="974" y="81"/>
                </a:lnTo>
                <a:lnTo>
                  <a:pt x="993" y="74"/>
                </a:lnTo>
                <a:lnTo>
                  <a:pt x="1024" y="56"/>
                </a:lnTo>
                <a:lnTo>
                  <a:pt x="1012" y="50"/>
                </a:lnTo>
                <a:lnTo>
                  <a:pt x="1036" y="44"/>
                </a:lnTo>
                <a:lnTo>
                  <a:pt x="1043" y="44"/>
                </a:lnTo>
                <a:lnTo>
                  <a:pt x="1049" y="37"/>
                </a:lnTo>
                <a:lnTo>
                  <a:pt x="1043" y="31"/>
                </a:lnTo>
                <a:lnTo>
                  <a:pt x="1012" y="31"/>
                </a:lnTo>
                <a:lnTo>
                  <a:pt x="999" y="31"/>
                </a:lnTo>
                <a:lnTo>
                  <a:pt x="981" y="25"/>
                </a:lnTo>
                <a:lnTo>
                  <a:pt x="956" y="25"/>
                </a:lnTo>
                <a:lnTo>
                  <a:pt x="943" y="31"/>
                </a:lnTo>
                <a:lnTo>
                  <a:pt x="943" y="31"/>
                </a:lnTo>
                <a:lnTo>
                  <a:pt x="931" y="31"/>
                </a:lnTo>
                <a:lnTo>
                  <a:pt x="919" y="31"/>
                </a:lnTo>
                <a:lnTo>
                  <a:pt x="906" y="31"/>
                </a:lnTo>
                <a:lnTo>
                  <a:pt x="894" y="31"/>
                </a:lnTo>
                <a:lnTo>
                  <a:pt x="888" y="31"/>
                </a:lnTo>
                <a:lnTo>
                  <a:pt x="869" y="31"/>
                </a:lnTo>
                <a:lnTo>
                  <a:pt x="850" y="37"/>
                </a:lnTo>
                <a:lnTo>
                  <a:pt x="838" y="31"/>
                </a:lnTo>
                <a:lnTo>
                  <a:pt x="813" y="37"/>
                </a:lnTo>
                <a:lnTo>
                  <a:pt x="801" y="44"/>
                </a:lnTo>
                <a:lnTo>
                  <a:pt x="795" y="50"/>
                </a:lnTo>
                <a:lnTo>
                  <a:pt x="801" y="62"/>
                </a:lnTo>
                <a:lnTo>
                  <a:pt x="813" y="74"/>
                </a:lnTo>
                <a:lnTo>
                  <a:pt x="813" y="74"/>
                </a:lnTo>
                <a:lnTo>
                  <a:pt x="838" y="81"/>
                </a:lnTo>
                <a:lnTo>
                  <a:pt x="844" y="87"/>
                </a:lnTo>
                <a:lnTo>
                  <a:pt x="838" y="87"/>
                </a:lnTo>
                <a:lnTo>
                  <a:pt x="826" y="81"/>
                </a:lnTo>
                <a:lnTo>
                  <a:pt x="813" y="81"/>
                </a:lnTo>
                <a:lnTo>
                  <a:pt x="795" y="68"/>
                </a:lnTo>
                <a:moveTo>
                  <a:pt x="528" y="155"/>
                </a:moveTo>
                <a:lnTo>
                  <a:pt x="522" y="155"/>
                </a:lnTo>
                <a:lnTo>
                  <a:pt x="522" y="155"/>
                </a:lnTo>
                <a:lnTo>
                  <a:pt x="515" y="161"/>
                </a:lnTo>
                <a:lnTo>
                  <a:pt x="509" y="167"/>
                </a:lnTo>
                <a:lnTo>
                  <a:pt x="509" y="173"/>
                </a:lnTo>
                <a:lnTo>
                  <a:pt x="528" y="167"/>
                </a:lnTo>
                <a:lnTo>
                  <a:pt x="528" y="167"/>
                </a:lnTo>
                <a:lnTo>
                  <a:pt x="534" y="161"/>
                </a:lnTo>
                <a:lnTo>
                  <a:pt x="577" y="155"/>
                </a:lnTo>
                <a:lnTo>
                  <a:pt x="571" y="142"/>
                </a:lnTo>
                <a:lnTo>
                  <a:pt x="571" y="142"/>
                </a:lnTo>
                <a:lnTo>
                  <a:pt x="565" y="136"/>
                </a:lnTo>
                <a:lnTo>
                  <a:pt x="546" y="136"/>
                </a:lnTo>
                <a:lnTo>
                  <a:pt x="528" y="149"/>
                </a:lnTo>
                <a:lnTo>
                  <a:pt x="528" y="155"/>
                </a:lnTo>
                <a:moveTo>
                  <a:pt x="559" y="179"/>
                </a:moveTo>
                <a:lnTo>
                  <a:pt x="571" y="192"/>
                </a:lnTo>
                <a:lnTo>
                  <a:pt x="590" y="192"/>
                </a:lnTo>
                <a:lnTo>
                  <a:pt x="602" y="192"/>
                </a:lnTo>
                <a:lnTo>
                  <a:pt x="627" y="179"/>
                </a:lnTo>
                <a:lnTo>
                  <a:pt x="658" y="186"/>
                </a:lnTo>
                <a:lnTo>
                  <a:pt x="664" y="179"/>
                </a:lnTo>
                <a:lnTo>
                  <a:pt x="658" y="173"/>
                </a:lnTo>
                <a:lnTo>
                  <a:pt x="658" y="167"/>
                </a:lnTo>
                <a:lnTo>
                  <a:pt x="670" y="155"/>
                </a:lnTo>
                <a:lnTo>
                  <a:pt x="664" y="149"/>
                </a:lnTo>
                <a:lnTo>
                  <a:pt x="652" y="149"/>
                </a:lnTo>
                <a:lnTo>
                  <a:pt x="652" y="149"/>
                </a:lnTo>
                <a:lnTo>
                  <a:pt x="646" y="136"/>
                </a:lnTo>
                <a:lnTo>
                  <a:pt x="639" y="136"/>
                </a:lnTo>
                <a:lnTo>
                  <a:pt x="627" y="149"/>
                </a:lnTo>
                <a:lnTo>
                  <a:pt x="621" y="155"/>
                </a:lnTo>
                <a:lnTo>
                  <a:pt x="615" y="167"/>
                </a:lnTo>
                <a:lnTo>
                  <a:pt x="608" y="173"/>
                </a:lnTo>
                <a:lnTo>
                  <a:pt x="596" y="167"/>
                </a:lnTo>
                <a:lnTo>
                  <a:pt x="584" y="161"/>
                </a:lnTo>
                <a:lnTo>
                  <a:pt x="565" y="161"/>
                </a:lnTo>
                <a:lnTo>
                  <a:pt x="559" y="179"/>
                </a:lnTo>
                <a:lnTo>
                  <a:pt x="559" y="179"/>
                </a:lnTo>
                <a:moveTo>
                  <a:pt x="608" y="136"/>
                </a:moveTo>
                <a:lnTo>
                  <a:pt x="615" y="136"/>
                </a:lnTo>
                <a:lnTo>
                  <a:pt x="627" y="130"/>
                </a:lnTo>
                <a:lnTo>
                  <a:pt x="621" y="130"/>
                </a:lnTo>
                <a:lnTo>
                  <a:pt x="615" y="130"/>
                </a:lnTo>
                <a:lnTo>
                  <a:pt x="608" y="130"/>
                </a:lnTo>
                <a:lnTo>
                  <a:pt x="608" y="136"/>
                </a:lnTo>
                <a:moveTo>
                  <a:pt x="590" y="130"/>
                </a:moveTo>
                <a:lnTo>
                  <a:pt x="577" y="124"/>
                </a:lnTo>
                <a:lnTo>
                  <a:pt x="577" y="130"/>
                </a:lnTo>
                <a:lnTo>
                  <a:pt x="577" y="136"/>
                </a:lnTo>
                <a:lnTo>
                  <a:pt x="590" y="136"/>
                </a:lnTo>
                <a:lnTo>
                  <a:pt x="596" y="130"/>
                </a:lnTo>
                <a:lnTo>
                  <a:pt x="590" y="130"/>
                </a:lnTo>
                <a:moveTo>
                  <a:pt x="677" y="149"/>
                </a:moveTo>
                <a:lnTo>
                  <a:pt x="677" y="149"/>
                </a:lnTo>
                <a:lnTo>
                  <a:pt x="670" y="136"/>
                </a:lnTo>
                <a:lnTo>
                  <a:pt x="670" y="136"/>
                </a:lnTo>
                <a:lnTo>
                  <a:pt x="677" y="130"/>
                </a:lnTo>
                <a:lnTo>
                  <a:pt x="689" y="130"/>
                </a:lnTo>
                <a:lnTo>
                  <a:pt x="689" y="136"/>
                </a:lnTo>
                <a:lnTo>
                  <a:pt x="689" y="149"/>
                </a:lnTo>
                <a:lnTo>
                  <a:pt x="683" y="149"/>
                </a:lnTo>
                <a:lnTo>
                  <a:pt x="677" y="149"/>
                </a:lnTo>
                <a:moveTo>
                  <a:pt x="615" y="118"/>
                </a:moveTo>
                <a:lnTo>
                  <a:pt x="602" y="118"/>
                </a:lnTo>
                <a:lnTo>
                  <a:pt x="602" y="118"/>
                </a:lnTo>
                <a:lnTo>
                  <a:pt x="621" y="111"/>
                </a:lnTo>
                <a:lnTo>
                  <a:pt x="639" y="111"/>
                </a:lnTo>
                <a:lnTo>
                  <a:pt x="639" y="118"/>
                </a:lnTo>
                <a:lnTo>
                  <a:pt x="639" y="118"/>
                </a:lnTo>
                <a:lnTo>
                  <a:pt x="639" y="124"/>
                </a:lnTo>
                <a:lnTo>
                  <a:pt x="627" y="118"/>
                </a:lnTo>
                <a:lnTo>
                  <a:pt x="615" y="118"/>
                </a:lnTo>
                <a:moveTo>
                  <a:pt x="689" y="130"/>
                </a:moveTo>
                <a:lnTo>
                  <a:pt x="683" y="124"/>
                </a:lnTo>
                <a:lnTo>
                  <a:pt x="683" y="124"/>
                </a:lnTo>
                <a:lnTo>
                  <a:pt x="670" y="130"/>
                </a:lnTo>
                <a:lnTo>
                  <a:pt x="664" y="118"/>
                </a:lnTo>
                <a:lnTo>
                  <a:pt x="670" y="118"/>
                </a:lnTo>
                <a:lnTo>
                  <a:pt x="670" y="111"/>
                </a:lnTo>
                <a:lnTo>
                  <a:pt x="677" y="99"/>
                </a:lnTo>
                <a:lnTo>
                  <a:pt x="683" y="99"/>
                </a:lnTo>
                <a:lnTo>
                  <a:pt x="683" y="99"/>
                </a:lnTo>
                <a:lnTo>
                  <a:pt x="695" y="105"/>
                </a:lnTo>
                <a:lnTo>
                  <a:pt x="714" y="105"/>
                </a:lnTo>
                <a:lnTo>
                  <a:pt x="708" y="111"/>
                </a:lnTo>
                <a:lnTo>
                  <a:pt x="708" y="118"/>
                </a:lnTo>
                <a:lnTo>
                  <a:pt x="714" y="124"/>
                </a:lnTo>
                <a:lnTo>
                  <a:pt x="714" y="130"/>
                </a:lnTo>
                <a:lnTo>
                  <a:pt x="695" y="130"/>
                </a:lnTo>
                <a:lnTo>
                  <a:pt x="689" y="130"/>
                </a:lnTo>
                <a:moveTo>
                  <a:pt x="745" y="198"/>
                </a:moveTo>
                <a:lnTo>
                  <a:pt x="751" y="198"/>
                </a:lnTo>
                <a:lnTo>
                  <a:pt x="751" y="204"/>
                </a:lnTo>
                <a:lnTo>
                  <a:pt x="757" y="210"/>
                </a:lnTo>
                <a:lnTo>
                  <a:pt x="757" y="223"/>
                </a:lnTo>
                <a:lnTo>
                  <a:pt x="739" y="223"/>
                </a:lnTo>
                <a:lnTo>
                  <a:pt x="732" y="229"/>
                </a:lnTo>
                <a:lnTo>
                  <a:pt x="732" y="223"/>
                </a:lnTo>
                <a:lnTo>
                  <a:pt x="726" y="210"/>
                </a:lnTo>
                <a:lnTo>
                  <a:pt x="726" y="198"/>
                </a:lnTo>
                <a:lnTo>
                  <a:pt x="745" y="198"/>
                </a:lnTo>
                <a:moveTo>
                  <a:pt x="850" y="284"/>
                </a:moveTo>
                <a:lnTo>
                  <a:pt x="857" y="284"/>
                </a:lnTo>
                <a:lnTo>
                  <a:pt x="857" y="290"/>
                </a:lnTo>
                <a:lnTo>
                  <a:pt x="850" y="290"/>
                </a:lnTo>
                <a:lnTo>
                  <a:pt x="844" y="297"/>
                </a:lnTo>
                <a:lnTo>
                  <a:pt x="844" y="284"/>
                </a:lnTo>
                <a:lnTo>
                  <a:pt x="850" y="284"/>
                </a:lnTo>
                <a:lnTo>
                  <a:pt x="850" y="284"/>
                </a:lnTo>
                <a:moveTo>
                  <a:pt x="1340" y="352"/>
                </a:moveTo>
                <a:lnTo>
                  <a:pt x="1353" y="346"/>
                </a:lnTo>
                <a:lnTo>
                  <a:pt x="1353" y="346"/>
                </a:lnTo>
                <a:lnTo>
                  <a:pt x="1340" y="346"/>
                </a:lnTo>
                <a:lnTo>
                  <a:pt x="1340" y="340"/>
                </a:lnTo>
                <a:lnTo>
                  <a:pt x="1347" y="327"/>
                </a:lnTo>
                <a:lnTo>
                  <a:pt x="1347" y="315"/>
                </a:lnTo>
                <a:lnTo>
                  <a:pt x="1353" y="315"/>
                </a:lnTo>
                <a:lnTo>
                  <a:pt x="1365" y="321"/>
                </a:lnTo>
                <a:lnTo>
                  <a:pt x="1384" y="327"/>
                </a:lnTo>
                <a:lnTo>
                  <a:pt x="1409" y="327"/>
                </a:lnTo>
                <a:lnTo>
                  <a:pt x="1415" y="327"/>
                </a:lnTo>
                <a:lnTo>
                  <a:pt x="1415" y="334"/>
                </a:lnTo>
                <a:lnTo>
                  <a:pt x="1427" y="346"/>
                </a:lnTo>
                <a:lnTo>
                  <a:pt x="1427" y="358"/>
                </a:lnTo>
                <a:lnTo>
                  <a:pt x="1421" y="364"/>
                </a:lnTo>
                <a:lnTo>
                  <a:pt x="1402" y="377"/>
                </a:lnTo>
                <a:lnTo>
                  <a:pt x="1359" y="377"/>
                </a:lnTo>
                <a:lnTo>
                  <a:pt x="1347" y="377"/>
                </a:lnTo>
                <a:lnTo>
                  <a:pt x="1347" y="371"/>
                </a:lnTo>
                <a:lnTo>
                  <a:pt x="1353" y="364"/>
                </a:lnTo>
                <a:lnTo>
                  <a:pt x="1359" y="364"/>
                </a:lnTo>
                <a:lnTo>
                  <a:pt x="1347" y="358"/>
                </a:lnTo>
                <a:lnTo>
                  <a:pt x="1340" y="358"/>
                </a:lnTo>
                <a:lnTo>
                  <a:pt x="1340" y="352"/>
                </a:lnTo>
                <a:moveTo>
                  <a:pt x="832" y="371"/>
                </a:moveTo>
                <a:lnTo>
                  <a:pt x="832" y="371"/>
                </a:lnTo>
                <a:lnTo>
                  <a:pt x="838" y="371"/>
                </a:lnTo>
                <a:lnTo>
                  <a:pt x="844" y="371"/>
                </a:lnTo>
                <a:lnTo>
                  <a:pt x="838" y="377"/>
                </a:lnTo>
                <a:lnTo>
                  <a:pt x="832" y="377"/>
                </a:lnTo>
                <a:lnTo>
                  <a:pt x="832" y="371"/>
                </a:lnTo>
                <a:moveTo>
                  <a:pt x="782" y="395"/>
                </a:moveTo>
                <a:lnTo>
                  <a:pt x="788" y="383"/>
                </a:lnTo>
                <a:lnTo>
                  <a:pt x="788" y="383"/>
                </a:lnTo>
                <a:lnTo>
                  <a:pt x="788" y="377"/>
                </a:lnTo>
                <a:lnTo>
                  <a:pt x="801" y="383"/>
                </a:lnTo>
                <a:lnTo>
                  <a:pt x="801" y="389"/>
                </a:lnTo>
                <a:lnTo>
                  <a:pt x="795" y="395"/>
                </a:lnTo>
                <a:lnTo>
                  <a:pt x="782" y="401"/>
                </a:lnTo>
                <a:lnTo>
                  <a:pt x="782" y="395"/>
                </a:lnTo>
                <a:moveTo>
                  <a:pt x="726" y="105"/>
                </a:moveTo>
                <a:lnTo>
                  <a:pt x="726" y="99"/>
                </a:lnTo>
                <a:lnTo>
                  <a:pt x="732" y="99"/>
                </a:lnTo>
                <a:lnTo>
                  <a:pt x="751" y="105"/>
                </a:lnTo>
                <a:lnTo>
                  <a:pt x="751" y="111"/>
                </a:lnTo>
                <a:lnTo>
                  <a:pt x="751" y="111"/>
                </a:lnTo>
                <a:lnTo>
                  <a:pt x="745" y="118"/>
                </a:lnTo>
                <a:lnTo>
                  <a:pt x="732" y="124"/>
                </a:lnTo>
                <a:lnTo>
                  <a:pt x="732" y="118"/>
                </a:lnTo>
                <a:lnTo>
                  <a:pt x="732" y="111"/>
                </a:lnTo>
                <a:lnTo>
                  <a:pt x="726" y="111"/>
                </a:lnTo>
                <a:lnTo>
                  <a:pt x="726" y="105"/>
                </a:lnTo>
                <a:moveTo>
                  <a:pt x="726" y="81"/>
                </a:moveTo>
                <a:lnTo>
                  <a:pt x="726" y="81"/>
                </a:lnTo>
                <a:lnTo>
                  <a:pt x="739" y="74"/>
                </a:lnTo>
                <a:lnTo>
                  <a:pt x="739" y="81"/>
                </a:lnTo>
                <a:lnTo>
                  <a:pt x="739" y="87"/>
                </a:lnTo>
                <a:lnTo>
                  <a:pt x="732" y="93"/>
                </a:lnTo>
                <a:lnTo>
                  <a:pt x="726" y="93"/>
                </a:lnTo>
                <a:lnTo>
                  <a:pt x="726" y="81"/>
                </a:lnTo>
                <a:moveTo>
                  <a:pt x="670" y="173"/>
                </a:moveTo>
                <a:lnTo>
                  <a:pt x="677" y="161"/>
                </a:lnTo>
                <a:lnTo>
                  <a:pt x="683" y="161"/>
                </a:lnTo>
                <a:lnTo>
                  <a:pt x="695" y="155"/>
                </a:lnTo>
                <a:lnTo>
                  <a:pt x="708" y="149"/>
                </a:lnTo>
                <a:lnTo>
                  <a:pt x="714" y="155"/>
                </a:lnTo>
                <a:lnTo>
                  <a:pt x="714" y="173"/>
                </a:lnTo>
                <a:lnTo>
                  <a:pt x="714" y="179"/>
                </a:lnTo>
                <a:lnTo>
                  <a:pt x="701" y="186"/>
                </a:lnTo>
                <a:lnTo>
                  <a:pt x="683" y="186"/>
                </a:lnTo>
                <a:lnTo>
                  <a:pt x="677" y="173"/>
                </a:lnTo>
                <a:lnTo>
                  <a:pt x="670" y="173"/>
                </a:lnTo>
                <a:moveTo>
                  <a:pt x="881" y="303"/>
                </a:moveTo>
                <a:lnTo>
                  <a:pt x="875" y="303"/>
                </a:lnTo>
                <a:lnTo>
                  <a:pt x="875" y="297"/>
                </a:lnTo>
                <a:lnTo>
                  <a:pt x="863" y="297"/>
                </a:lnTo>
                <a:lnTo>
                  <a:pt x="863" y="309"/>
                </a:lnTo>
                <a:lnTo>
                  <a:pt x="863" y="315"/>
                </a:lnTo>
                <a:lnTo>
                  <a:pt x="869" y="315"/>
                </a:lnTo>
                <a:lnTo>
                  <a:pt x="881" y="309"/>
                </a:lnTo>
                <a:lnTo>
                  <a:pt x="881" y="303"/>
                </a:lnTo>
                <a:lnTo>
                  <a:pt x="881" y="303"/>
                </a:lnTo>
                <a:moveTo>
                  <a:pt x="708" y="241"/>
                </a:moveTo>
                <a:lnTo>
                  <a:pt x="695" y="241"/>
                </a:lnTo>
                <a:lnTo>
                  <a:pt x="695" y="247"/>
                </a:lnTo>
                <a:lnTo>
                  <a:pt x="689" y="253"/>
                </a:lnTo>
                <a:lnTo>
                  <a:pt x="683" y="247"/>
                </a:lnTo>
                <a:lnTo>
                  <a:pt x="670" y="241"/>
                </a:lnTo>
                <a:lnTo>
                  <a:pt x="664" y="229"/>
                </a:lnTo>
                <a:lnTo>
                  <a:pt x="664" y="216"/>
                </a:lnTo>
                <a:lnTo>
                  <a:pt x="677" y="216"/>
                </a:lnTo>
                <a:lnTo>
                  <a:pt x="677" y="216"/>
                </a:lnTo>
                <a:lnTo>
                  <a:pt x="670" y="210"/>
                </a:lnTo>
                <a:lnTo>
                  <a:pt x="677" y="204"/>
                </a:lnTo>
                <a:lnTo>
                  <a:pt x="689" y="198"/>
                </a:lnTo>
                <a:lnTo>
                  <a:pt x="701" y="198"/>
                </a:lnTo>
                <a:lnTo>
                  <a:pt x="714" y="204"/>
                </a:lnTo>
                <a:lnTo>
                  <a:pt x="714" y="210"/>
                </a:lnTo>
                <a:lnTo>
                  <a:pt x="708" y="223"/>
                </a:lnTo>
                <a:lnTo>
                  <a:pt x="714" y="229"/>
                </a:lnTo>
                <a:lnTo>
                  <a:pt x="708" y="235"/>
                </a:lnTo>
                <a:lnTo>
                  <a:pt x="708" y="241"/>
                </a:lnTo>
                <a:moveTo>
                  <a:pt x="323" y="500"/>
                </a:moveTo>
                <a:lnTo>
                  <a:pt x="317" y="494"/>
                </a:lnTo>
                <a:lnTo>
                  <a:pt x="311" y="494"/>
                </a:lnTo>
                <a:lnTo>
                  <a:pt x="311" y="506"/>
                </a:lnTo>
                <a:lnTo>
                  <a:pt x="311" y="512"/>
                </a:lnTo>
                <a:lnTo>
                  <a:pt x="323" y="512"/>
                </a:lnTo>
                <a:lnTo>
                  <a:pt x="323" y="512"/>
                </a:lnTo>
                <a:lnTo>
                  <a:pt x="323" y="500"/>
                </a:lnTo>
                <a:lnTo>
                  <a:pt x="323" y="500"/>
                </a:lnTo>
                <a:moveTo>
                  <a:pt x="962" y="580"/>
                </a:moveTo>
                <a:lnTo>
                  <a:pt x="962" y="586"/>
                </a:lnTo>
                <a:lnTo>
                  <a:pt x="974" y="586"/>
                </a:lnTo>
                <a:lnTo>
                  <a:pt x="968" y="580"/>
                </a:lnTo>
                <a:lnTo>
                  <a:pt x="962" y="580"/>
                </a:lnTo>
                <a:lnTo>
                  <a:pt x="962" y="580"/>
                </a:lnTo>
                <a:moveTo>
                  <a:pt x="813" y="957"/>
                </a:moveTo>
                <a:lnTo>
                  <a:pt x="819" y="957"/>
                </a:lnTo>
                <a:lnTo>
                  <a:pt x="826" y="963"/>
                </a:lnTo>
                <a:lnTo>
                  <a:pt x="838" y="957"/>
                </a:lnTo>
                <a:lnTo>
                  <a:pt x="850" y="963"/>
                </a:lnTo>
                <a:lnTo>
                  <a:pt x="857" y="975"/>
                </a:lnTo>
                <a:lnTo>
                  <a:pt x="863" y="975"/>
                </a:lnTo>
                <a:lnTo>
                  <a:pt x="863" y="981"/>
                </a:lnTo>
                <a:lnTo>
                  <a:pt x="838" y="981"/>
                </a:lnTo>
                <a:lnTo>
                  <a:pt x="832" y="987"/>
                </a:lnTo>
                <a:lnTo>
                  <a:pt x="826" y="987"/>
                </a:lnTo>
                <a:lnTo>
                  <a:pt x="826" y="981"/>
                </a:lnTo>
                <a:lnTo>
                  <a:pt x="807" y="981"/>
                </a:lnTo>
                <a:lnTo>
                  <a:pt x="807" y="975"/>
                </a:lnTo>
                <a:lnTo>
                  <a:pt x="813" y="969"/>
                </a:lnTo>
                <a:lnTo>
                  <a:pt x="813" y="957"/>
                </a:lnTo>
                <a:moveTo>
                  <a:pt x="745" y="1493"/>
                </a:moveTo>
                <a:lnTo>
                  <a:pt x="745" y="1487"/>
                </a:lnTo>
                <a:lnTo>
                  <a:pt x="751" y="1487"/>
                </a:lnTo>
                <a:lnTo>
                  <a:pt x="751" y="1493"/>
                </a:lnTo>
                <a:lnTo>
                  <a:pt x="751" y="1499"/>
                </a:lnTo>
                <a:lnTo>
                  <a:pt x="751" y="1499"/>
                </a:lnTo>
                <a:lnTo>
                  <a:pt x="745" y="1499"/>
                </a:lnTo>
                <a:lnTo>
                  <a:pt x="745" y="1493"/>
                </a:lnTo>
                <a:moveTo>
                  <a:pt x="751" y="1586"/>
                </a:moveTo>
                <a:lnTo>
                  <a:pt x="751" y="1586"/>
                </a:lnTo>
                <a:lnTo>
                  <a:pt x="751" y="1586"/>
                </a:lnTo>
                <a:lnTo>
                  <a:pt x="757" y="1586"/>
                </a:lnTo>
                <a:lnTo>
                  <a:pt x="757" y="1592"/>
                </a:lnTo>
                <a:lnTo>
                  <a:pt x="757" y="1592"/>
                </a:lnTo>
                <a:lnTo>
                  <a:pt x="751" y="1586"/>
                </a:lnTo>
                <a:moveTo>
                  <a:pt x="757" y="981"/>
                </a:moveTo>
                <a:lnTo>
                  <a:pt x="763" y="975"/>
                </a:lnTo>
                <a:lnTo>
                  <a:pt x="770" y="975"/>
                </a:lnTo>
                <a:lnTo>
                  <a:pt x="782" y="975"/>
                </a:lnTo>
                <a:lnTo>
                  <a:pt x="782" y="981"/>
                </a:lnTo>
                <a:lnTo>
                  <a:pt x="788" y="987"/>
                </a:lnTo>
                <a:lnTo>
                  <a:pt x="776" y="987"/>
                </a:lnTo>
                <a:lnTo>
                  <a:pt x="770" y="981"/>
                </a:lnTo>
                <a:lnTo>
                  <a:pt x="763" y="981"/>
                </a:lnTo>
                <a:lnTo>
                  <a:pt x="757" y="981"/>
                </a:lnTo>
                <a:moveTo>
                  <a:pt x="763" y="907"/>
                </a:moveTo>
                <a:lnTo>
                  <a:pt x="763" y="901"/>
                </a:lnTo>
                <a:lnTo>
                  <a:pt x="770" y="901"/>
                </a:lnTo>
                <a:lnTo>
                  <a:pt x="776" y="907"/>
                </a:lnTo>
                <a:lnTo>
                  <a:pt x="776" y="913"/>
                </a:lnTo>
                <a:lnTo>
                  <a:pt x="770" y="913"/>
                </a:lnTo>
                <a:lnTo>
                  <a:pt x="763" y="913"/>
                </a:lnTo>
                <a:lnTo>
                  <a:pt x="763" y="907"/>
                </a:lnTo>
                <a:moveTo>
                  <a:pt x="770" y="1580"/>
                </a:moveTo>
                <a:lnTo>
                  <a:pt x="770" y="1573"/>
                </a:lnTo>
                <a:lnTo>
                  <a:pt x="776" y="1573"/>
                </a:lnTo>
                <a:lnTo>
                  <a:pt x="782" y="1573"/>
                </a:lnTo>
                <a:lnTo>
                  <a:pt x="782" y="1580"/>
                </a:lnTo>
                <a:lnTo>
                  <a:pt x="782" y="1586"/>
                </a:lnTo>
                <a:lnTo>
                  <a:pt x="776" y="1586"/>
                </a:lnTo>
                <a:lnTo>
                  <a:pt x="770" y="1586"/>
                </a:lnTo>
                <a:lnTo>
                  <a:pt x="763" y="1586"/>
                </a:lnTo>
                <a:lnTo>
                  <a:pt x="770" y="1580"/>
                </a:lnTo>
                <a:moveTo>
                  <a:pt x="782" y="889"/>
                </a:moveTo>
                <a:lnTo>
                  <a:pt x="782" y="883"/>
                </a:lnTo>
                <a:lnTo>
                  <a:pt x="788" y="883"/>
                </a:lnTo>
                <a:lnTo>
                  <a:pt x="788" y="889"/>
                </a:lnTo>
                <a:lnTo>
                  <a:pt x="782" y="889"/>
                </a:lnTo>
                <a:lnTo>
                  <a:pt x="782" y="889"/>
                </a:lnTo>
                <a:lnTo>
                  <a:pt x="782" y="889"/>
                </a:lnTo>
                <a:moveTo>
                  <a:pt x="782" y="920"/>
                </a:moveTo>
                <a:lnTo>
                  <a:pt x="788" y="913"/>
                </a:lnTo>
                <a:lnTo>
                  <a:pt x="788" y="913"/>
                </a:lnTo>
                <a:lnTo>
                  <a:pt x="795" y="920"/>
                </a:lnTo>
                <a:lnTo>
                  <a:pt x="788" y="920"/>
                </a:lnTo>
                <a:lnTo>
                  <a:pt x="782" y="920"/>
                </a:lnTo>
                <a:moveTo>
                  <a:pt x="788" y="907"/>
                </a:moveTo>
                <a:lnTo>
                  <a:pt x="795" y="901"/>
                </a:lnTo>
                <a:lnTo>
                  <a:pt x="795" y="901"/>
                </a:lnTo>
                <a:lnTo>
                  <a:pt x="807" y="907"/>
                </a:lnTo>
                <a:lnTo>
                  <a:pt x="807" y="913"/>
                </a:lnTo>
                <a:lnTo>
                  <a:pt x="807" y="920"/>
                </a:lnTo>
                <a:lnTo>
                  <a:pt x="801" y="920"/>
                </a:lnTo>
                <a:lnTo>
                  <a:pt x="795" y="913"/>
                </a:lnTo>
                <a:lnTo>
                  <a:pt x="795" y="913"/>
                </a:lnTo>
                <a:lnTo>
                  <a:pt x="788" y="907"/>
                </a:lnTo>
                <a:moveTo>
                  <a:pt x="801" y="926"/>
                </a:moveTo>
                <a:lnTo>
                  <a:pt x="801" y="926"/>
                </a:lnTo>
                <a:lnTo>
                  <a:pt x="807" y="926"/>
                </a:lnTo>
                <a:lnTo>
                  <a:pt x="807" y="926"/>
                </a:lnTo>
                <a:lnTo>
                  <a:pt x="801" y="932"/>
                </a:lnTo>
                <a:lnTo>
                  <a:pt x="801" y="926"/>
                </a:lnTo>
                <a:moveTo>
                  <a:pt x="801" y="494"/>
                </a:moveTo>
                <a:lnTo>
                  <a:pt x="807" y="488"/>
                </a:lnTo>
                <a:lnTo>
                  <a:pt x="813" y="482"/>
                </a:lnTo>
                <a:lnTo>
                  <a:pt x="813" y="482"/>
                </a:lnTo>
                <a:lnTo>
                  <a:pt x="819" y="482"/>
                </a:lnTo>
                <a:lnTo>
                  <a:pt x="819" y="488"/>
                </a:lnTo>
                <a:lnTo>
                  <a:pt x="819" y="488"/>
                </a:lnTo>
                <a:lnTo>
                  <a:pt x="813" y="494"/>
                </a:lnTo>
                <a:lnTo>
                  <a:pt x="807" y="494"/>
                </a:lnTo>
                <a:lnTo>
                  <a:pt x="801" y="494"/>
                </a:lnTo>
                <a:moveTo>
                  <a:pt x="807" y="944"/>
                </a:moveTo>
                <a:lnTo>
                  <a:pt x="813" y="938"/>
                </a:lnTo>
                <a:lnTo>
                  <a:pt x="819" y="938"/>
                </a:lnTo>
                <a:lnTo>
                  <a:pt x="819" y="944"/>
                </a:lnTo>
                <a:lnTo>
                  <a:pt x="819" y="944"/>
                </a:lnTo>
                <a:lnTo>
                  <a:pt x="813" y="944"/>
                </a:lnTo>
                <a:lnTo>
                  <a:pt x="807" y="944"/>
                </a:lnTo>
                <a:moveTo>
                  <a:pt x="813" y="926"/>
                </a:moveTo>
                <a:lnTo>
                  <a:pt x="813" y="920"/>
                </a:lnTo>
                <a:lnTo>
                  <a:pt x="826" y="920"/>
                </a:lnTo>
                <a:lnTo>
                  <a:pt x="826" y="926"/>
                </a:lnTo>
                <a:lnTo>
                  <a:pt x="819" y="932"/>
                </a:lnTo>
                <a:lnTo>
                  <a:pt x="819" y="932"/>
                </a:lnTo>
                <a:lnTo>
                  <a:pt x="813" y="926"/>
                </a:lnTo>
                <a:moveTo>
                  <a:pt x="826" y="938"/>
                </a:moveTo>
                <a:lnTo>
                  <a:pt x="832" y="932"/>
                </a:lnTo>
                <a:lnTo>
                  <a:pt x="832" y="932"/>
                </a:lnTo>
                <a:lnTo>
                  <a:pt x="844" y="938"/>
                </a:lnTo>
                <a:lnTo>
                  <a:pt x="844" y="938"/>
                </a:lnTo>
                <a:lnTo>
                  <a:pt x="832" y="938"/>
                </a:lnTo>
                <a:lnTo>
                  <a:pt x="826" y="938"/>
                </a:lnTo>
                <a:moveTo>
                  <a:pt x="912" y="994"/>
                </a:moveTo>
                <a:lnTo>
                  <a:pt x="912" y="994"/>
                </a:lnTo>
                <a:lnTo>
                  <a:pt x="912" y="994"/>
                </a:lnTo>
                <a:lnTo>
                  <a:pt x="919" y="994"/>
                </a:lnTo>
                <a:lnTo>
                  <a:pt x="912" y="1000"/>
                </a:lnTo>
                <a:lnTo>
                  <a:pt x="912" y="994"/>
                </a:lnTo>
                <a:moveTo>
                  <a:pt x="912" y="981"/>
                </a:moveTo>
                <a:lnTo>
                  <a:pt x="919" y="975"/>
                </a:lnTo>
                <a:lnTo>
                  <a:pt x="919" y="975"/>
                </a:lnTo>
                <a:lnTo>
                  <a:pt x="919" y="981"/>
                </a:lnTo>
                <a:lnTo>
                  <a:pt x="919" y="981"/>
                </a:lnTo>
                <a:lnTo>
                  <a:pt x="912" y="981"/>
                </a:lnTo>
                <a:moveTo>
                  <a:pt x="925" y="1043"/>
                </a:moveTo>
                <a:lnTo>
                  <a:pt x="931" y="1043"/>
                </a:lnTo>
                <a:lnTo>
                  <a:pt x="931" y="1043"/>
                </a:lnTo>
                <a:lnTo>
                  <a:pt x="925" y="1043"/>
                </a:lnTo>
                <a:lnTo>
                  <a:pt x="925" y="1043"/>
                </a:lnTo>
                <a:lnTo>
                  <a:pt x="925" y="1043"/>
                </a:lnTo>
                <a:lnTo>
                  <a:pt x="925" y="1043"/>
                </a:lnTo>
                <a:moveTo>
                  <a:pt x="931" y="1031"/>
                </a:moveTo>
                <a:lnTo>
                  <a:pt x="931" y="1024"/>
                </a:lnTo>
                <a:lnTo>
                  <a:pt x="937" y="1031"/>
                </a:lnTo>
                <a:lnTo>
                  <a:pt x="937" y="1031"/>
                </a:lnTo>
                <a:lnTo>
                  <a:pt x="937" y="1031"/>
                </a:lnTo>
                <a:lnTo>
                  <a:pt x="931" y="1031"/>
                </a:lnTo>
                <a:lnTo>
                  <a:pt x="931" y="1031"/>
                </a:lnTo>
                <a:moveTo>
                  <a:pt x="925" y="994"/>
                </a:moveTo>
                <a:lnTo>
                  <a:pt x="925" y="987"/>
                </a:lnTo>
                <a:lnTo>
                  <a:pt x="931" y="987"/>
                </a:lnTo>
                <a:lnTo>
                  <a:pt x="931" y="987"/>
                </a:lnTo>
                <a:lnTo>
                  <a:pt x="931" y="994"/>
                </a:lnTo>
                <a:lnTo>
                  <a:pt x="931" y="994"/>
                </a:lnTo>
                <a:lnTo>
                  <a:pt x="925" y="994"/>
                </a:lnTo>
                <a:lnTo>
                  <a:pt x="925" y="994"/>
                </a:lnTo>
                <a:moveTo>
                  <a:pt x="925" y="1006"/>
                </a:moveTo>
                <a:lnTo>
                  <a:pt x="925" y="1000"/>
                </a:lnTo>
                <a:lnTo>
                  <a:pt x="931" y="1000"/>
                </a:lnTo>
                <a:lnTo>
                  <a:pt x="931" y="1006"/>
                </a:lnTo>
                <a:lnTo>
                  <a:pt x="931" y="1006"/>
                </a:lnTo>
                <a:lnTo>
                  <a:pt x="931" y="1006"/>
                </a:lnTo>
                <a:lnTo>
                  <a:pt x="925" y="1006"/>
                </a:lnTo>
                <a:moveTo>
                  <a:pt x="937" y="617"/>
                </a:moveTo>
                <a:lnTo>
                  <a:pt x="937" y="617"/>
                </a:lnTo>
                <a:lnTo>
                  <a:pt x="943" y="624"/>
                </a:lnTo>
                <a:lnTo>
                  <a:pt x="956" y="624"/>
                </a:lnTo>
                <a:lnTo>
                  <a:pt x="950" y="617"/>
                </a:lnTo>
                <a:lnTo>
                  <a:pt x="943" y="617"/>
                </a:lnTo>
                <a:lnTo>
                  <a:pt x="937" y="611"/>
                </a:lnTo>
                <a:lnTo>
                  <a:pt x="937" y="617"/>
                </a:lnTo>
                <a:moveTo>
                  <a:pt x="1235" y="1425"/>
                </a:moveTo>
                <a:lnTo>
                  <a:pt x="1235" y="1419"/>
                </a:lnTo>
                <a:lnTo>
                  <a:pt x="1241" y="1419"/>
                </a:lnTo>
                <a:lnTo>
                  <a:pt x="1247" y="1425"/>
                </a:lnTo>
                <a:lnTo>
                  <a:pt x="1247" y="1425"/>
                </a:lnTo>
                <a:lnTo>
                  <a:pt x="1241" y="1432"/>
                </a:lnTo>
                <a:lnTo>
                  <a:pt x="1235" y="1425"/>
                </a:lnTo>
                <a:moveTo>
                  <a:pt x="1254" y="1419"/>
                </a:moveTo>
                <a:lnTo>
                  <a:pt x="1254" y="1413"/>
                </a:lnTo>
                <a:lnTo>
                  <a:pt x="1260" y="1413"/>
                </a:lnTo>
                <a:lnTo>
                  <a:pt x="1260" y="1413"/>
                </a:lnTo>
                <a:lnTo>
                  <a:pt x="1260" y="1419"/>
                </a:lnTo>
                <a:lnTo>
                  <a:pt x="1260" y="1419"/>
                </a:lnTo>
                <a:lnTo>
                  <a:pt x="1254" y="1419"/>
                </a:lnTo>
                <a:moveTo>
                  <a:pt x="1272" y="994"/>
                </a:moveTo>
                <a:lnTo>
                  <a:pt x="1272" y="987"/>
                </a:lnTo>
                <a:lnTo>
                  <a:pt x="1278" y="987"/>
                </a:lnTo>
                <a:lnTo>
                  <a:pt x="1285" y="994"/>
                </a:lnTo>
                <a:lnTo>
                  <a:pt x="1278" y="994"/>
                </a:lnTo>
                <a:lnTo>
                  <a:pt x="1278" y="994"/>
                </a:lnTo>
                <a:lnTo>
                  <a:pt x="1272" y="994"/>
                </a:lnTo>
                <a:moveTo>
                  <a:pt x="1285" y="1018"/>
                </a:moveTo>
                <a:lnTo>
                  <a:pt x="1291" y="1012"/>
                </a:lnTo>
                <a:lnTo>
                  <a:pt x="1291" y="1012"/>
                </a:lnTo>
                <a:lnTo>
                  <a:pt x="1297" y="1018"/>
                </a:lnTo>
                <a:lnTo>
                  <a:pt x="1291" y="1018"/>
                </a:lnTo>
                <a:lnTo>
                  <a:pt x="1285" y="1018"/>
                </a:lnTo>
                <a:lnTo>
                  <a:pt x="1285" y="1018"/>
                </a:lnTo>
                <a:moveTo>
                  <a:pt x="1291" y="1000"/>
                </a:moveTo>
                <a:lnTo>
                  <a:pt x="1291" y="987"/>
                </a:lnTo>
                <a:lnTo>
                  <a:pt x="1297" y="987"/>
                </a:lnTo>
                <a:lnTo>
                  <a:pt x="1297" y="994"/>
                </a:lnTo>
                <a:lnTo>
                  <a:pt x="1297" y="1000"/>
                </a:lnTo>
                <a:lnTo>
                  <a:pt x="1291" y="1000"/>
                </a:lnTo>
                <a:moveTo>
                  <a:pt x="1303" y="1012"/>
                </a:moveTo>
                <a:lnTo>
                  <a:pt x="1303" y="1012"/>
                </a:lnTo>
                <a:lnTo>
                  <a:pt x="1309" y="1012"/>
                </a:lnTo>
                <a:lnTo>
                  <a:pt x="1309" y="1012"/>
                </a:lnTo>
                <a:lnTo>
                  <a:pt x="1309" y="1018"/>
                </a:lnTo>
                <a:lnTo>
                  <a:pt x="1309" y="1018"/>
                </a:lnTo>
                <a:lnTo>
                  <a:pt x="1309" y="1018"/>
                </a:lnTo>
                <a:lnTo>
                  <a:pt x="1303" y="1012"/>
                </a:lnTo>
                <a:moveTo>
                  <a:pt x="1309" y="1006"/>
                </a:moveTo>
                <a:lnTo>
                  <a:pt x="1309" y="994"/>
                </a:lnTo>
                <a:lnTo>
                  <a:pt x="1316" y="994"/>
                </a:lnTo>
                <a:lnTo>
                  <a:pt x="1322" y="1000"/>
                </a:lnTo>
                <a:lnTo>
                  <a:pt x="1322" y="1006"/>
                </a:lnTo>
                <a:lnTo>
                  <a:pt x="1316" y="1006"/>
                </a:lnTo>
                <a:lnTo>
                  <a:pt x="1309" y="1006"/>
                </a:lnTo>
                <a:lnTo>
                  <a:pt x="1309" y="1006"/>
                </a:lnTo>
                <a:moveTo>
                  <a:pt x="1533" y="568"/>
                </a:moveTo>
                <a:lnTo>
                  <a:pt x="1520" y="574"/>
                </a:lnTo>
                <a:lnTo>
                  <a:pt x="1508" y="574"/>
                </a:lnTo>
                <a:lnTo>
                  <a:pt x="1489" y="580"/>
                </a:lnTo>
                <a:lnTo>
                  <a:pt x="1483" y="574"/>
                </a:lnTo>
                <a:lnTo>
                  <a:pt x="1496" y="568"/>
                </a:lnTo>
                <a:lnTo>
                  <a:pt x="1508" y="562"/>
                </a:lnTo>
                <a:lnTo>
                  <a:pt x="1496" y="543"/>
                </a:lnTo>
                <a:lnTo>
                  <a:pt x="1502" y="531"/>
                </a:lnTo>
                <a:lnTo>
                  <a:pt x="1514" y="531"/>
                </a:lnTo>
                <a:lnTo>
                  <a:pt x="1520" y="519"/>
                </a:lnTo>
                <a:lnTo>
                  <a:pt x="1520" y="506"/>
                </a:lnTo>
                <a:lnTo>
                  <a:pt x="1502" y="500"/>
                </a:lnTo>
                <a:lnTo>
                  <a:pt x="1496" y="500"/>
                </a:lnTo>
                <a:lnTo>
                  <a:pt x="1496" y="494"/>
                </a:lnTo>
                <a:lnTo>
                  <a:pt x="1496" y="494"/>
                </a:lnTo>
                <a:lnTo>
                  <a:pt x="1502" y="482"/>
                </a:lnTo>
                <a:lnTo>
                  <a:pt x="1502" y="463"/>
                </a:lnTo>
                <a:lnTo>
                  <a:pt x="1508" y="451"/>
                </a:lnTo>
                <a:lnTo>
                  <a:pt x="1514" y="451"/>
                </a:lnTo>
                <a:lnTo>
                  <a:pt x="1520" y="457"/>
                </a:lnTo>
                <a:lnTo>
                  <a:pt x="1533" y="463"/>
                </a:lnTo>
                <a:lnTo>
                  <a:pt x="1533" y="469"/>
                </a:lnTo>
                <a:lnTo>
                  <a:pt x="1533" y="482"/>
                </a:lnTo>
                <a:lnTo>
                  <a:pt x="1539" y="482"/>
                </a:lnTo>
                <a:lnTo>
                  <a:pt x="1551" y="500"/>
                </a:lnTo>
                <a:lnTo>
                  <a:pt x="1551" y="519"/>
                </a:lnTo>
                <a:lnTo>
                  <a:pt x="1558" y="525"/>
                </a:lnTo>
                <a:lnTo>
                  <a:pt x="1564" y="531"/>
                </a:lnTo>
                <a:lnTo>
                  <a:pt x="1564" y="537"/>
                </a:lnTo>
                <a:lnTo>
                  <a:pt x="1551" y="549"/>
                </a:lnTo>
                <a:lnTo>
                  <a:pt x="1558" y="568"/>
                </a:lnTo>
                <a:lnTo>
                  <a:pt x="1551" y="568"/>
                </a:lnTo>
                <a:lnTo>
                  <a:pt x="1545" y="568"/>
                </a:lnTo>
                <a:lnTo>
                  <a:pt x="1533" y="568"/>
                </a:lnTo>
                <a:lnTo>
                  <a:pt x="1533" y="568"/>
                </a:lnTo>
                <a:moveTo>
                  <a:pt x="1452" y="537"/>
                </a:moveTo>
                <a:lnTo>
                  <a:pt x="1458" y="531"/>
                </a:lnTo>
                <a:lnTo>
                  <a:pt x="1452" y="519"/>
                </a:lnTo>
                <a:lnTo>
                  <a:pt x="1465" y="512"/>
                </a:lnTo>
                <a:lnTo>
                  <a:pt x="1465" y="506"/>
                </a:lnTo>
                <a:lnTo>
                  <a:pt x="1477" y="500"/>
                </a:lnTo>
                <a:lnTo>
                  <a:pt x="1483" y="506"/>
                </a:lnTo>
                <a:lnTo>
                  <a:pt x="1477" y="519"/>
                </a:lnTo>
                <a:lnTo>
                  <a:pt x="1483" y="531"/>
                </a:lnTo>
                <a:lnTo>
                  <a:pt x="1477" y="543"/>
                </a:lnTo>
                <a:lnTo>
                  <a:pt x="1465" y="549"/>
                </a:lnTo>
                <a:lnTo>
                  <a:pt x="1452" y="537"/>
                </a:lnTo>
                <a:moveTo>
                  <a:pt x="1477" y="457"/>
                </a:moveTo>
                <a:lnTo>
                  <a:pt x="1483" y="451"/>
                </a:lnTo>
                <a:lnTo>
                  <a:pt x="1489" y="451"/>
                </a:lnTo>
                <a:lnTo>
                  <a:pt x="1489" y="457"/>
                </a:lnTo>
                <a:lnTo>
                  <a:pt x="1483" y="463"/>
                </a:lnTo>
                <a:lnTo>
                  <a:pt x="1477" y="457"/>
                </a:lnTo>
                <a:lnTo>
                  <a:pt x="1477" y="457"/>
                </a:lnTo>
                <a:moveTo>
                  <a:pt x="1483" y="395"/>
                </a:moveTo>
                <a:lnTo>
                  <a:pt x="1489" y="389"/>
                </a:lnTo>
                <a:lnTo>
                  <a:pt x="1489" y="389"/>
                </a:lnTo>
                <a:lnTo>
                  <a:pt x="1496" y="389"/>
                </a:lnTo>
                <a:lnTo>
                  <a:pt x="1496" y="389"/>
                </a:lnTo>
                <a:lnTo>
                  <a:pt x="1489" y="401"/>
                </a:lnTo>
                <a:lnTo>
                  <a:pt x="1489" y="401"/>
                </a:lnTo>
                <a:lnTo>
                  <a:pt x="1483" y="395"/>
                </a:lnTo>
                <a:moveTo>
                  <a:pt x="1576" y="722"/>
                </a:moveTo>
                <a:lnTo>
                  <a:pt x="1576" y="716"/>
                </a:lnTo>
                <a:lnTo>
                  <a:pt x="1582" y="710"/>
                </a:lnTo>
                <a:lnTo>
                  <a:pt x="1582" y="716"/>
                </a:lnTo>
                <a:lnTo>
                  <a:pt x="1582" y="716"/>
                </a:lnTo>
                <a:lnTo>
                  <a:pt x="1582" y="722"/>
                </a:lnTo>
                <a:lnTo>
                  <a:pt x="1576" y="722"/>
                </a:lnTo>
                <a:lnTo>
                  <a:pt x="1576" y="722"/>
                </a:lnTo>
                <a:moveTo>
                  <a:pt x="987" y="1826"/>
                </a:moveTo>
                <a:lnTo>
                  <a:pt x="987" y="1826"/>
                </a:lnTo>
                <a:lnTo>
                  <a:pt x="974" y="1826"/>
                </a:lnTo>
                <a:lnTo>
                  <a:pt x="974" y="1826"/>
                </a:lnTo>
                <a:lnTo>
                  <a:pt x="968" y="1833"/>
                </a:lnTo>
                <a:lnTo>
                  <a:pt x="968" y="1833"/>
                </a:lnTo>
                <a:lnTo>
                  <a:pt x="968" y="1820"/>
                </a:lnTo>
                <a:lnTo>
                  <a:pt x="974" y="1820"/>
                </a:lnTo>
                <a:lnTo>
                  <a:pt x="974" y="1820"/>
                </a:lnTo>
                <a:lnTo>
                  <a:pt x="981" y="1820"/>
                </a:lnTo>
                <a:lnTo>
                  <a:pt x="987" y="1820"/>
                </a:lnTo>
                <a:lnTo>
                  <a:pt x="987" y="1826"/>
                </a:lnTo>
                <a:moveTo>
                  <a:pt x="993" y="1826"/>
                </a:moveTo>
                <a:lnTo>
                  <a:pt x="999" y="1820"/>
                </a:lnTo>
                <a:lnTo>
                  <a:pt x="1005" y="1820"/>
                </a:lnTo>
                <a:lnTo>
                  <a:pt x="1005" y="1820"/>
                </a:lnTo>
                <a:lnTo>
                  <a:pt x="1005" y="1826"/>
                </a:lnTo>
                <a:lnTo>
                  <a:pt x="1005" y="1826"/>
                </a:lnTo>
                <a:lnTo>
                  <a:pt x="999" y="1833"/>
                </a:lnTo>
                <a:lnTo>
                  <a:pt x="993" y="1833"/>
                </a:lnTo>
                <a:lnTo>
                  <a:pt x="993" y="1833"/>
                </a:lnTo>
                <a:lnTo>
                  <a:pt x="993" y="1826"/>
                </a:lnTo>
                <a:lnTo>
                  <a:pt x="993" y="1826"/>
                </a:lnTo>
                <a:moveTo>
                  <a:pt x="894" y="987"/>
                </a:moveTo>
                <a:lnTo>
                  <a:pt x="900" y="987"/>
                </a:lnTo>
                <a:lnTo>
                  <a:pt x="900" y="975"/>
                </a:lnTo>
                <a:lnTo>
                  <a:pt x="894" y="975"/>
                </a:lnTo>
                <a:lnTo>
                  <a:pt x="875" y="981"/>
                </a:lnTo>
                <a:lnTo>
                  <a:pt x="869" y="981"/>
                </a:lnTo>
                <a:lnTo>
                  <a:pt x="869" y="987"/>
                </a:lnTo>
                <a:lnTo>
                  <a:pt x="869" y="987"/>
                </a:lnTo>
                <a:lnTo>
                  <a:pt x="875" y="987"/>
                </a:lnTo>
                <a:lnTo>
                  <a:pt x="881" y="987"/>
                </a:lnTo>
                <a:lnTo>
                  <a:pt x="888" y="987"/>
                </a:lnTo>
                <a:lnTo>
                  <a:pt x="894" y="987"/>
                </a:lnTo>
                <a:moveTo>
                  <a:pt x="801" y="957"/>
                </a:moveTo>
                <a:lnTo>
                  <a:pt x="807" y="957"/>
                </a:lnTo>
                <a:lnTo>
                  <a:pt x="807" y="950"/>
                </a:lnTo>
                <a:lnTo>
                  <a:pt x="801" y="944"/>
                </a:lnTo>
                <a:lnTo>
                  <a:pt x="795" y="944"/>
                </a:lnTo>
                <a:lnTo>
                  <a:pt x="782" y="932"/>
                </a:lnTo>
                <a:lnTo>
                  <a:pt x="776" y="932"/>
                </a:lnTo>
                <a:lnTo>
                  <a:pt x="770" y="926"/>
                </a:lnTo>
                <a:lnTo>
                  <a:pt x="751" y="926"/>
                </a:lnTo>
                <a:lnTo>
                  <a:pt x="739" y="920"/>
                </a:lnTo>
                <a:lnTo>
                  <a:pt x="720" y="920"/>
                </a:lnTo>
                <a:lnTo>
                  <a:pt x="714" y="926"/>
                </a:lnTo>
                <a:lnTo>
                  <a:pt x="701" y="932"/>
                </a:lnTo>
                <a:lnTo>
                  <a:pt x="701" y="938"/>
                </a:lnTo>
                <a:lnTo>
                  <a:pt x="701" y="938"/>
                </a:lnTo>
                <a:lnTo>
                  <a:pt x="714" y="938"/>
                </a:lnTo>
                <a:lnTo>
                  <a:pt x="720" y="938"/>
                </a:lnTo>
                <a:lnTo>
                  <a:pt x="720" y="932"/>
                </a:lnTo>
                <a:lnTo>
                  <a:pt x="726" y="932"/>
                </a:lnTo>
                <a:lnTo>
                  <a:pt x="757" y="944"/>
                </a:lnTo>
                <a:lnTo>
                  <a:pt x="763" y="957"/>
                </a:lnTo>
                <a:lnTo>
                  <a:pt x="763" y="963"/>
                </a:lnTo>
                <a:lnTo>
                  <a:pt x="770" y="969"/>
                </a:lnTo>
                <a:lnTo>
                  <a:pt x="782" y="963"/>
                </a:lnTo>
                <a:lnTo>
                  <a:pt x="788" y="957"/>
                </a:lnTo>
                <a:lnTo>
                  <a:pt x="795" y="957"/>
                </a:lnTo>
                <a:lnTo>
                  <a:pt x="801" y="957"/>
                </a:lnTo>
                <a:moveTo>
                  <a:pt x="937" y="130"/>
                </a:moveTo>
                <a:lnTo>
                  <a:pt x="937" y="124"/>
                </a:lnTo>
                <a:lnTo>
                  <a:pt x="943" y="118"/>
                </a:lnTo>
                <a:lnTo>
                  <a:pt x="968" y="118"/>
                </a:lnTo>
                <a:lnTo>
                  <a:pt x="981" y="105"/>
                </a:lnTo>
                <a:lnTo>
                  <a:pt x="999" y="105"/>
                </a:lnTo>
                <a:lnTo>
                  <a:pt x="1005" y="99"/>
                </a:lnTo>
                <a:lnTo>
                  <a:pt x="1005" y="93"/>
                </a:lnTo>
                <a:lnTo>
                  <a:pt x="993" y="87"/>
                </a:lnTo>
                <a:lnTo>
                  <a:pt x="993" y="81"/>
                </a:lnTo>
                <a:lnTo>
                  <a:pt x="999" y="81"/>
                </a:lnTo>
                <a:lnTo>
                  <a:pt x="1018" y="74"/>
                </a:lnTo>
                <a:lnTo>
                  <a:pt x="1030" y="74"/>
                </a:lnTo>
                <a:lnTo>
                  <a:pt x="1049" y="62"/>
                </a:lnTo>
                <a:lnTo>
                  <a:pt x="1055" y="56"/>
                </a:lnTo>
                <a:lnTo>
                  <a:pt x="1098" y="44"/>
                </a:lnTo>
                <a:lnTo>
                  <a:pt x="1105" y="44"/>
                </a:lnTo>
                <a:lnTo>
                  <a:pt x="1098" y="56"/>
                </a:lnTo>
                <a:lnTo>
                  <a:pt x="1130" y="56"/>
                </a:lnTo>
                <a:lnTo>
                  <a:pt x="1130" y="50"/>
                </a:lnTo>
                <a:lnTo>
                  <a:pt x="1154" y="44"/>
                </a:lnTo>
                <a:lnTo>
                  <a:pt x="1154" y="37"/>
                </a:lnTo>
                <a:lnTo>
                  <a:pt x="1173" y="56"/>
                </a:lnTo>
                <a:lnTo>
                  <a:pt x="1192" y="44"/>
                </a:lnTo>
                <a:lnTo>
                  <a:pt x="1185" y="44"/>
                </a:lnTo>
                <a:lnTo>
                  <a:pt x="1167" y="31"/>
                </a:lnTo>
                <a:lnTo>
                  <a:pt x="1161" y="25"/>
                </a:lnTo>
                <a:lnTo>
                  <a:pt x="1161" y="19"/>
                </a:lnTo>
                <a:lnTo>
                  <a:pt x="1167" y="19"/>
                </a:lnTo>
                <a:lnTo>
                  <a:pt x="1179" y="19"/>
                </a:lnTo>
                <a:lnTo>
                  <a:pt x="1185" y="13"/>
                </a:lnTo>
                <a:lnTo>
                  <a:pt x="1210" y="13"/>
                </a:lnTo>
                <a:lnTo>
                  <a:pt x="1247" y="0"/>
                </a:lnTo>
                <a:lnTo>
                  <a:pt x="1260" y="7"/>
                </a:lnTo>
                <a:lnTo>
                  <a:pt x="1272" y="7"/>
                </a:lnTo>
                <a:lnTo>
                  <a:pt x="1285" y="7"/>
                </a:lnTo>
                <a:lnTo>
                  <a:pt x="1303" y="0"/>
                </a:lnTo>
                <a:lnTo>
                  <a:pt x="1309" y="7"/>
                </a:lnTo>
                <a:lnTo>
                  <a:pt x="1303" y="7"/>
                </a:lnTo>
                <a:lnTo>
                  <a:pt x="1359" y="7"/>
                </a:lnTo>
                <a:lnTo>
                  <a:pt x="1378" y="7"/>
                </a:lnTo>
                <a:lnTo>
                  <a:pt x="1390" y="13"/>
                </a:lnTo>
                <a:lnTo>
                  <a:pt x="1390" y="19"/>
                </a:lnTo>
                <a:lnTo>
                  <a:pt x="1371" y="25"/>
                </a:lnTo>
                <a:lnTo>
                  <a:pt x="1396" y="25"/>
                </a:lnTo>
                <a:lnTo>
                  <a:pt x="1396" y="31"/>
                </a:lnTo>
                <a:lnTo>
                  <a:pt x="1378" y="31"/>
                </a:lnTo>
                <a:lnTo>
                  <a:pt x="1365" y="31"/>
                </a:lnTo>
                <a:lnTo>
                  <a:pt x="1353" y="31"/>
                </a:lnTo>
                <a:lnTo>
                  <a:pt x="1334" y="31"/>
                </a:lnTo>
                <a:lnTo>
                  <a:pt x="1316" y="31"/>
                </a:lnTo>
                <a:lnTo>
                  <a:pt x="1291" y="31"/>
                </a:lnTo>
                <a:lnTo>
                  <a:pt x="1297" y="44"/>
                </a:lnTo>
                <a:lnTo>
                  <a:pt x="1285" y="44"/>
                </a:lnTo>
                <a:lnTo>
                  <a:pt x="1278" y="56"/>
                </a:lnTo>
                <a:lnTo>
                  <a:pt x="1285" y="56"/>
                </a:lnTo>
                <a:lnTo>
                  <a:pt x="1309" y="50"/>
                </a:lnTo>
                <a:lnTo>
                  <a:pt x="1309" y="50"/>
                </a:lnTo>
                <a:lnTo>
                  <a:pt x="1322" y="50"/>
                </a:lnTo>
                <a:lnTo>
                  <a:pt x="1340" y="56"/>
                </a:lnTo>
                <a:lnTo>
                  <a:pt x="1347" y="50"/>
                </a:lnTo>
                <a:lnTo>
                  <a:pt x="1353" y="50"/>
                </a:lnTo>
                <a:lnTo>
                  <a:pt x="1353" y="50"/>
                </a:lnTo>
                <a:lnTo>
                  <a:pt x="1353" y="62"/>
                </a:lnTo>
                <a:lnTo>
                  <a:pt x="1353" y="68"/>
                </a:lnTo>
                <a:lnTo>
                  <a:pt x="1359" y="68"/>
                </a:lnTo>
                <a:lnTo>
                  <a:pt x="1365" y="62"/>
                </a:lnTo>
                <a:lnTo>
                  <a:pt x="1378" y="50"/>
                </a:lnTo>
                <a:lnTo>
                  <a:pt x="1384" y="50"/>
                </a:lnTo>
                <a:lnTo>
                  <a:pt x="1390" y="56"/>
                </a:lnTo>
                <a:lnTo>
                  <a:pt x="1402" y="56"/>
                </a:lnTo>
                <a:lnTo>
                  <a:pt x="1427" y="56"/>
                </a:lnTo>
                <a:lnTo>
                  <a:pt x="1446" y="62"/>
                </a:lnTo>
                <a:lnTo>
                  <a:pt x="1452" y="68"/>
                </a:lnTo>
                <a:lnTo>
                  <a:pt x="1446" y="68"/>
                </a:lnTo>
                <a:lnTo>
                  <a:pt x="1434" y="74"/>
                </a:lnTo>
                <a:lnTo>
                  <a:pt x="1415" y="87"/>
                </a:lnTo>
                <a:lnTo>
                  <a:pt x="1396" y="99"/>
                </a:lnTo>
                <a:lnTo>
                  <a:pt x="1409" y="105"/>
                </a:lnTo>
                <a:lnTo>
                  <a:pt x="1402" y="105"/>
                </a:lnTo>
                <a:lnTo>
                  <a:pt x="1396" y="111"/>
                </a:lnTo>
                <a:lnTo>
                  <a:pt x="1378" y="118"/>
                </a:lnTo>
                <a:lnTo>
                  <a:pt x="1365" y="124"/>
                </a:lnTo>
                <a:lnTo>
                  <a:pt x="1365" y="130"/>
                </a:lnTo>
                <a:lnTo>
                  <a:pt x="1365" y="130"/>
                </a:lnTo>
                <a:lnTo>
                  <a:pt x="1371" y="130"/>
                </a:lnTo>
                <a:lnTo>
                  <a:pt x="1384" y="124"/>
                </a:lnTo>
                <a:lnTo>
                  <a:pt x="1396" y="118"/>
                </a:lnTo>
                <a:lnTo>
                  <a:pt x="1409" y="118"/>
                </a:lnTo>
                <a:lnTo>
                  <a:pt x="1409" y="118"/>
                </a:lnTo>
                <a:lnTo>
                  <a:pt x="1402" y="124"/>
                </a:lnTo>
                <a:lnTo>
                  <a:pt x="1390" y="136"/>
                </a:lnTo>
                <a:lnTo>
                  <a:pt x="1378" y="149"/>
                </a:lnTo>
                <a:lnTo>
                  <a:pt x="1365" y="161"/>
                </a:lnTo>
                <a:lnTo>
                  <a:pt x="1371" y="173"/>
                </a:lnTo>
                <a:lnTo>
                  <a:pt x="1371" y="198"/>
                </a:lnTo>
                <a:lnTo>
                  <a:pt x="1365" y="204"/>
                </a:lnTo>
                <a:lnTo>
                  <a:pt x="1359" y="210"/>
                </a:lnTo>
                <a:lnTo>
                  <a:pt x="1340" y="216"/>
                </a:lnTo>
                <a:lnTo>
                  <a:pt x="1328" y="223"/>
                </a:lnTo>
                <a:lnTo>
                  <a:pt x="1328" y="223"/>
                </a:lnTo>
                <a:lnTo>
                  <a:pt x="1334" y="241"/>
                </a:lnTo>
                <a:lnTo>
                  <a:pt x="1347" y="247"/>
                </a:lnTo>
                <a:lnTo>
                  <a:pt x="1347" y="247"/>
                </a:lnTo>
                <a:lnTo>
                  <a:pt x="1340" y="260"/>
                </a:lnTo>
                <a:lnTo>
                  <a:pt x="1334" y="260"/>
                </a:lnTo>
                <a:lnTo>
                  <a:pt x="1328" y="247"/>
                </a:lnTo>
                <a:lnTo>
                  <a:pt x="1328" y="247"/>
                </a:lnTo>
                <a:lnTo>
                  <a:pt x="1328" y="260"/>
                </a:lnTo>
                <a:lnTo>
                  <a:pt x="1322" y="260"/>
                </a:lnTo>
                <a:lnTo>
                  <a:pt x="1303" y="247"/>
                </a:lnTo>
                <a:lnTo>
                  <a:pt x="1303" y="253"/>
                </a:lnTo>
                <a:lnTo>
                  <a:pt x="1309" y="260"/>
                </a:lnTo>
                <a:lnTo>
                  <a:pt x="1334" y="266"/>
                </a:lnTo>
                <a:lnTo>
                  <a:pt x="1328" y="272"/>
                </a:lnTo>
                <a:lnTo>
                  <a:pt x="1297" y="278"/>
                </a:lnTo>
                <a:lnTo>
                  <a:pt x="1285" y="290"/>
                </a:lnTo>
                <a:lnTo>
                  <a:pt x="1254" y="315"/>
                </a:lnTo>
                <a:lnTo>
                  <a:pt x="1241" y="327"/>
                </a:lnTo>
                <a:lnTo>
                  <a:pt x="1235" y="327"/>
                </a:lnTo>
                <a:lnTo>
                  <a:pt x="1223" y="334"/>
                </a:lnTo>
                <a:lnTo>
                  <a:pt x="1210" y="340"/>
                </a:lnTo>
                <a:lnTo>
                  <a:pt x="1198" y="340"/>
                </a:lnTo>
                <a:lnTo>
                  <a:pt x="1179" y="358"/>
                </a:lnTo>
                <a:lnTo>
                  <a:pt x="1179" y="358"/>
                </a:lnTo>
                <a:lnTo>
                  <a:pt x="1173" y="371"/>
                </a:lnTo>
                <a:lnTo>
                  <a:pt x="1173" y="377"/>
                </a:lnTo>
                <a:lnTo>
                  <a:pt x="1173" y="377"/>
                </a:lnTo>
                <a:lnTo>
                  <a:pt x="1161" y="401"/>
                </a:lnTo>
                <a:lnTo>
                  <a:pt x="1154" y="420"/>
                </a:lnTo>
                <a:lnTo>
                  <a:pt x="1154" y="420"/>
                </a:lnTo>
                <a:lnTo>
                  <a:pt x="1148" y="426"/>
                </a:lnTo>
                <a:lnTo>
                  <a:pt x="1142" y="438"/>
                </a:lnTo>
                <a:lnTo>
                  <a:pt x="1130" y="438"/>
                </a:lnTo>
                <a:lnTo>
                  <a:pt x="1130" y="432"/>
                </a:lnTo>
                <a:lnTo>
                  <a:pt x="1117" y="420"/>
                </a:lnTo>
                <a:lnTo>
                  <a:pt x="1111" y="420"/>
                </a:lnTo>
                <a:lnTo>
                  <a:pt x="1098" y="420"/>
                </a:lnTo>
                <a:lnTo>
                  <a:pt x="1092" y="420"/>
                </a:lnTo>
                <a:lnTo>
                  <a:pt x="1092" y="420"/>
                </a:lnTo>
                <a:lnTo>
                  <a:pt x="1092" y="401"/>
                </a:lnTo>
                <a:lnTo>
                  <a:pt x="1086" y="371"/>
                </a:lnTo>
                <a:lnTo>
                  <a:pt x="1074" y="358"/>
                </a:lnTo>
                <a:lnTo>
                  <a:pt x="1067" y="334"/>
                </a:lnTo>
                <a:lnTo>
                  <a:pt x="1067" y="315"/>
                </a:lnTo>
                <a:lnTo>
                  <a:pt x="1074" y="303"/>
                </a:lnTo>
                <a:lnTo>
                  <a:pt x="1086" y="297"/>
                </a:lnTo>
                <a:lnTo>
                  <a:pt x="1092" y="290"/>
                </a:lnTo>
                <a:lnTo>
                  <a:pt x="1098" y="278"/>
                </a:lnTo>
                <a:lnTo>
                  <a:pt x="1092" y="272"/>
                </a:lnTo>
                <a:lnTo>
                  <a:pt x="1080" y="272"/>
                </a:lnTo>
                <a:lnTo>
                  <a:pt x="1067" y="260"/>
                </a:lnTo>
                <a:lnTo>
                  <a:pt x="1067" y="260"/>
                </a:lnTo>
                <a:lnTo>
                  <a:pt x="1092" y="260"/>
                </a:lnTo>
                <a:lnTo>
                  <a:pt x="1092" y="253"/>
                </a:lnTo>
                <a:lnTo>
                  <a:pt x="1092" y="253"/>
                </a:lnTo>
                <a:lnTo>
                  <a:pt x="1080" y="241"/>
                </a:lnTo>
                <a:lnTo>
                  <a:pt x="1067" y="253"/>
                </a:lnTo>
                <a:lnTo>
                  <a:pt x="1061" y="253"/>
                </a:lnTo>
                <a:lnTo>
                  <a:pt x="1061" y="247"/>
                </a:lnTo>
                <a:lnTo>
                  <a:pt x="1061" y="241"/>
                </a:lnTo>
                <a:lnTo>
                  <a:pt x="1061" y="229"/>
                </a:lnTo>
                <a:lnTo>
                  <a:pt x="1067" y="216"/>
                </a:lnTo>
                <a:lnTo>
                  <a:pt x="1061" y="198"/>
                </a:lnTo>
                <a:lnTo>
                  <a:pt x="1043" y="173"/>
                </a:lnTo>
                <a:lnTo>
                  <a:pt x="1024" y="173"/>
                </a:lnTo>
                <a:lnTo>
                  <a:pt x="1012" y="167"/>
                </a:lnTo>
                <a:lnTo>
                  <a:pt x="993" y="167"/>
                </a:lnTo>
                <a:lnTo>
                  <a:pt x="974" y="167"/>
                </a:lnTo>
                <a:lnTo>
                  <a:pt x="956" y="167"/>
                </a:lnTo>
                <a:lnTo>
                  <a:pt x="956" y="161"/>
                </a:lnTo>
                <a:lnTo>
                  <a:pt x="956" y="161"/>
                </a:lnTo>
                <a:lnTo>
                  <a:pt x="943" y="149"/>
                </a:lnTo>
                <a:lnTo>
                  <a:pt x="950" y="149"/>
                </a:lnTo>
                <a:lnTo>
                  <a:pt x="956" y="142"/>
                </a:lnTo>
                <a:lnTo>
                  <a:pt x="968" y="142"/>
                </a:lnTo>
                <a:lnTo>
                  <a:pt x="974" y="142"/>
                </a:lnTo>
                <a:lnTo>
                  <a:pt x="987" y="142"/>
                </a:lnTo>
                <a:lnTo>
                  <a:pt x="999" y="142"/>
                </a:lnTo>
                <a:lnTo>
                  <a:pt x="999" y="142"/>
                </a:lnTo>
                <a:lnTo>
                  <a:pt x="999" y="136"/>
                </a:lnTo>
                <a:lnTo>
                  <a:pt x="999" y="136"/>
                </a:lnTo>
                <a:lnTo>
                  <a:pt x="993" y="130"/>
                </a:lnTo>
                <a:lnTo>
                  <a:pt x="987" y="130"/>
                </a:lnTo>
                <a:lnTo>
                  <a:pt x="981" y="136"/>
                </a:lnTo>
                <a:lnTo>
                  <a:pt x="974" y="136"/>
                </a:lnTo>
                <a:lnTo>
                  <a:pt x="974" y="136"/>
                </a:lnTo>
                <a:lnTo>
                  <a:pt x="968" y="142"/>
                </a:lnTo>
                <a:lnTo>
                  <a:pt x="950" y="130"/>
                </a:lnTo>
                <a:lnTo>
                  <a:pt x="937" y="130"/>
                </a:lnTo>
                <a:lnTo>
                  <a:pt x="937" y="130"/>
                </a:lnTo>
                <a:moveTo>
                  <a:pt x="937" y="1018"/>
                </a:moveTo>
                <a:lnTo>
                  <a:pt x="943" y="1018"/>
                </a:lnTo>
                <a:lnTo>
                  <a:pt x="943" y="1012"/>
                </a:lnTo>
                <a:lnTo>
                  <a:pt x="943" y="1012"/>
                </a:lnTo>
                <a:lnTo>
                  <a:pt x="943" y="1012"/>
                </a:lnTo>
                <a:lnTo>
                  <a:pt x="937" y="1018"/>
                </a:lnTo>
                <a:moveTo>
                  <a:pt x="788" y="525"/>
                </a:moveTo>
                <a:lnTo>
                  <a:pt x="795" y="531"/>
                </a:lnTo>
                <a:lnTo>
                  <a:pt x="795" y="531"/>
                </a:lnTo>
                <a:lnTo>
                  <a:pt x="788" y="531"/>
                </a:lnTo>
                <a:lnTo>
                  <a:pt x="788" y="525"/>
                </a:lnTo>
                <a:moveTo>
                  <a:pt x="1626" y="716"/>
                </a:moveTo>
                <a:lnTo>
                  <a:pt x="1632" y="704"/>
                </a:lnTo>
                <a:lnTo>
                  <a:pt x="1632" y="698"/>
                </a:lnTo>
                <a:lnTo>
                  <a:pt x="1638" y="698"/>
                </a:lnTo>
                <a:lnTo>
                  <a:pt x="1644" y="704"/>
                </a:lnTo>
                <a:lnTo>
                  <a:pt x="1651" y="716"/>
                </a:lnTo>
                <a:lnTo>
                  <a:pt x="1644" y="728"/>
                </a:lnTo>
                <a:lnTo>
                  <a:pt x="1638" y="722"/>
                </a:lnTo>
                <a:lnTo>
                  <a:pt x="1638" y="728"/>
                </a:lnTo>
                <a:lnTo>
                  <a:pt x="1626" y="722"/>
                </a:lnTo>
                <a:lnTo>
                  <a:pt x="1626" y="716"/>
                </a:lnTo>
                <a:moveTo>
                  <a:pt x="1632" y="685"/>
                </a:moveTo>
                <a:lnTo>
                  <a:pt x="1638" y="673"/>
                </a:lnTo>
                <a:lnTo>
                  <a:pt x="1644" y="673"/>
                </a:lnTo>
                <a:lnTo>
                  <a:pt x="1644" y="679"/>
                </a:lnTo>
                <a:lnTo>
                  <a:pt x="1644" y="685"/>
                </a:lnTo>
                <a:lnTo>
                  <a:pt x="1638" y="691"/>
                </a:lnTo>
                <a:lnTo>
                  <a:pt x="1638" y="691"/>
                </a:lnTo>
                <a:lnTo>
                  <a:pt x="1632" y="685"/>
                </a:lnTo>
                <a:moveTo>
                  <a:pt x="1675" y="741"/>
                </a:moveTo>
                <a:lnTo>
                  <a:pt x="1688" y="735"/>
                </a:lnTo>
                <a:lnTo>
                  <a:pt x="1694" y="735"/>
                </a:lnTo>
                <a:lnTo>
                  <a:pt x="1694" y="747"/>
                </a:lnTo>
                <a:lnTo>
                  <a:pt x="1694" y="753"/>
                </a:lnTo>
                <a:lnTo>
                  <a:pt x="1688" y="753"/>
                </a:lnTo>
                <a:lnTo>
                  <a:pt x="1682" y="747"/>
                </a:lnTo>
                <a:lnTo>
                  <a:pt x="1675" y="741"/>
                </a:lnTo>
                <a:lnTo>
                  <a:pt x="1675" y="741"/>
                </a:lnTo>
                <a:moveTo>
                  <a:pt x="1713" y="463"/>
                </a:moveTo>
                <a:lnTo>
                  <a:pt x="1719" y="457"/>
                </a:lnTo>
                <a:lnTo>
                  <a:pt x="1725" y="457"/>
                </a:lnTo>
                <a:lnTo>
                  <a:pt x="1725" y="463"/>
                </a:lnTo>
                <a:lnTo>
                  <a:pt x="1725" y="463"/>
                </a:lnTo>
                <a:lnTo>
                  <a:pt x="1725" y="469"/>
                </a:lnTo>
                <a:lnTo>
                  <a:pt x="1719" y="469"/>
                </a:lnTo>
                <a:lnTo>
                  <a:pt x="1713" y="469"/>
                </a:lnTo>
                <a:lnTo>
                  <a:pt x="1713" y="463"/>
                </a:lnTo>
                <a:moveTo>
                  <a:pt x="1725" y="426"/>
                </a:moveTo>
                <a:lnTo>
                  <a:pt x="1725" y="420"/>
                </a:lnTo>
                <a:lnTo>
                  <a:pt x="1731" y="426"/>
                </a:lnTo>
                <a:lnTo>
                  <a:pt x="1731" y="426"/>
                </a:lnTo>
                <a:lnTo>
                  <a:pt x="1731" y="426"/>
                </a:lnTo>
                <a:lnTo>
                  <a:pt x="1725" y="426"/>
                </a:lnTo>
                <a:moveTo>
                  <a:pt x="1930" y="74"/>
                </a:moveTo>
                <a:lnTo>
                  <a:pt x="1942" y="68"/>
                </a:lnTo>
                <a:lnTo>
                  <a:pt x="1955" y="74"/>
                </a:lnTo>
                <a:lnTo>
                  <a:pt x="1961" y="81"/>
                </a:lnTo>
                <a:lnTo>
                  <a:pt x="1967" y="87"/>
                </a:lnTo>
                <a:lnTo>
                  <a:pt x="1967" y="93"/>
                </a:lnTo>
                <a:lnTo>
                  <a:pt x="1948" y="87"/>
                </a:lnTo>
                <a:lnTo>
                  <a:pt x="1942" y="87"/>
                </a:lnTo>
                <a:lnTo>
                  <a:pt x="1936" y="87"/>
                </a:lnTo>
                <a:lnTo>
                  <a:pt x="1936" y="81"/>
                </a:lnTo>
                <a:lnTo>
                  <a:pt x="1930" y="74"/>
                </a:lnTo>
                <a:moveTo>
                  <a:pt x="1973" y="1327"/>
                </a:moveTo>
                <a:lnTo>
                  <a:pt x="1979" y="1321"/>
                </a:lnTo>
                <a:lnTo>
                  <a:pt x="1986" y="1321"/>
                </a:lnTo>
                <a:lnTo>
                  <a:pt x="1986" y="1321"/>
                </a:lnTo>
                <a:lnTo>
                  <a:pt x="1986" y="1327"/>
                </a:lnTo>
                <a:lnTo>
                  <a:pt x="1979" y="1327"/>
                </a:lnTo>
                <a:lnTo>
                  <a:pt x="1973" y="1327"/>
                </a:lnTo>
                <a:moveTo>
                  <a:pt x="1967" y="1456"/>
                </a:moveTo>
                <a:lnTo>
                  <a:pt x="1967" y="1438"/>
                </a:lnTo>
                <a:lnTo>
                  <a:pt x="1973" y="1425"/>
                </a:lnTo>
                <a:lnTo>
                  <a:pt x="1973" y="1413"/>
                </a:lnTo>
                <a:lnTo>
                  <a:pt x="1973" y="1395"/>
                </a:lnTo>
                <a:lnTo>
                  <a:pt x="1979" y="1382"/>
                </a:lnTo>
                <a:lnTo>
                  <a:pt x="1979" y="1376"/>
                </a:lnTo>
                <a:lnTo>
                  <a:pt x="1992" y="1370"/>
                </a:lnTo>
                <a:lnTo>
                  <a:pt x="2004" y="1370"/>
                </a:lnTo>
                <a:lnTo>
                  <a:pt x="2010" y="1364"/>
                </a:lnTo>
                <a:lnTo>
                  <a:pt x="2017" y="1339"/>
                </a:lnTo>
                <a:lnTo>
                  <a:pt x="2029" y="1327"/>
                </a:lnTo>
                <a:lnTo>
                  <a:pt x="2035" y="1333"/>
                </a:lnTo>
                <a:lnTo>
                  <a:pt x="2041" y="1345"/>
                </a:lnTo>
                <a:lnTo>
                  <a:pt x="2041" y="1351"/>
                </a:lnTo>
                <a:lnTo>
                  <a:pt x="2041" y="1370"/>
                </a:lnTo>
                <a:lnTo>
                  <a:pt x="2035" y="1364"/>
                </a:lnTo>
                <a:lnTo>
                  <a:pt x="2035" y="1382"/>
                </a:lnTo>
                <a:lnTo>
                  <a:pt x="2035" y="1401"/>
                </a:lnTo>
                <a:lnTo>
                  <a:pt x="2023" y="1432"/>
                </a:lnTo>
                <a:lnTo>
                  <a:pt x="2017" y="1450"/>
                </a:lnTo>
                <a:lnTo>
                  <a:pt x="2017" y="1462"/>
                </a:lnTo>
                <a:lnTo>
                  <a:pt x="2004" y="1481"/>
                </a:lnTo>
                <a:lnTo>
                  <a:pt x="2004" y="1481"/>
                </a:lnTo>
                <a:lnTo>
                  <a:pt x="1973" y="1487"/>
                </a:lnTo>
                <a:lnTo>
                  <a:pt x="1967" y="1481"/>
                </a:lnTo>
                <a:lnTo>
                  <a:pt x="1967" y="1462"/>
                </a:lnTo>
                <a:lnTo>
                  <a:pt x="1967" y="1456"/>
                </a:lnTo>
                <a:moveTo>
                  <a:pt x="1967" y="284"/>
                </a:moveTo>
                <a:lnTo>
                  <a:pt x="1973" y="272"/>
                </a:lnTo>
                <a:lnTo>
                  <a:pt x="1986" y="272"/>
                </a:lnTo>
                <a:lnTo>
                  <a:pt x="1986" y="272"/>
                </a:lnTo>
                <a:lnTo>
                  <a:pt x="1986" y="278"/>
                </a:lnTo>
                <a:lnTo>
                  <a:pt x="1979" y="284"/>
                </a:lnTo>
                <a:lnTo>
                  <a:pt x="1973" y="290"/>
                </a:lnTo>
                <a:lnTo>
                  <a:pt x="1967" y="284"/>
                </a:lnTo>
                <a:lnTo>
                  <a:pt x="1967" y="284"/>
                </a:lnTo>
                <a:moveTo>
                  <a:pt x="1979" y="1339"/>
                </a:moveTo>
                <a:lnTo>
                  <a:pt x="1986" y="1333"/>
                </a:lnTo>
                <a:lnTo>
                  <a:pt x="1986" y="1327"/>
                </a:lnTo>
                <a:lnTo>
                  <a:pt x="1986" y="1327"/>
                </a:lnTo>
                <a:lnTo>
                  <a:pt x="1992" y="1333"/>
                </a:lnTo>
                <a:lnTo>
                  <a:pt x="1986" y="1333"/>
                </a:lnTo>
                <a:lnTo>
                  <a:pt x="1986" y="1339"/>
                </a:lnTo>
                <a:lnTo>
                  <a:pt x="1986" y="1339"/>
                </a:lnTo>
                <a:lnTo>
                  <a:pt x="1986" y="1339"/>
                </a:lnTo>
                <a:lnTo>
                  <a:pt x="1979" y="1339"/>
                </a:lnTo>
                <a:lnTo>
                  <a:pt x="1979" y="1339"/>
                </a:lnTo>
                <a:moveTo>
                  <a:pt x="1973" y="87"/>
                </a:moveTo>
                <a:lnTo>
                  <a:pt x="1973" y="81"/>
                </a:lnTo>
                <a:lnTo>
                  <a:pt x="1979" y="81"/>
                </a:lnTo>
                <a:lnTo>
                  <a:pt x="1986" y="87"/>
                </a:lnTo>
                <a:lnTo>
                  <a:pt x="1979" y="87"/>
                </a:lnTo>
                <a:lnTo>
                  <a:pt x="1973" y="87"/>
                </a:lnTo>
                <a:lnTo>
                  <a:pt x="1973" y="87"/>
                </a:lnTo>
                <a:moveTo>
                  <a:pt x="1992" y="1321"/>
                </a:moveTo>
                <a:lnTo>
                  <a:pt x="1992" y="1321"/>
                </a:lnTo>
                <a:lnTo>
                  <a:pt x="1998" y="1321"/>
                </a:lnTo>
                <a:lnTo>
                  <a:pt x="1998" y="1327"/>
                </a:lnTo>
                <a:lnTo>
                  <a:pt x="1998" y="1327"/>
                </a:lnTo>
                <a:lnTo>
                  <a:pt x="1992" y="1327"/>
                </a:lnTo>
                <a:lnTo>
                  <a:pt x="1992" y="1321"/>
                </a:lnTo>
                <a:moveTo>
                  <a:pt x="1998" y="1333"/>
                </a:moveTo>
                <a:lnTo>
                  <a:pt x="1998" y="1333"/>
                </a:lnTo>
                <a:lnTo>
                  <a:pt x="2004" y="1333"/>
                </a:lnTo>
                <a:lnTo>
                  <a:pt x="2010" y="1333"/>
                </a:lnTo>
                <a:lnTo>
                  <a:pt x="2010" y="1339"/>
                </a:lnTo>
                <a:lnTo>
                  <a:pt x="2004" y="1339"/>
                </a:lnTo>
                <a:lnTo>
                  <a:pt x="1998" y="1333"/>
                </a:lnTo>
                <a:lnTo>
                  <a:pt x="1998" y="1333"/>
                </a:lnTo>
                <a:moveTo>
                  <a:pt x="2023" y="204"/>
                </a:moveTo>
                <a:lnTo>
                  <a:pt x="2010" y="198"/>
                </a:lnTo>
                <a:lnTo>
                  <a:pt x="2023" y="198"/>
                </a:lnTo>
                <a:lnTo>
                  <a:pt x="2035" y="179"/>
                </a:lnTo>
                <a:lnTo>
                  <a:pt x="2041" y="173"/>
                </a:lnTo>
                <a:lnTo>
                  <a:pt x="2054" y="167"/>
                </a:lnTo>
                <a:lnTo>
                  <a:pt x="2079" y="161"/>
                </a:lnTo>
                <a:lnTo>
                  <a:pt x="2091" y="161"/>
                </a:lnTo>
                <a:lnTo>
                  <a:pt x="2110" y="149"/>
                </a:lnTo>
                <a:lnTo>
                  <a:pt x="2116" y="149"/>
                </a:lnTo>
                <a:lnTo>
                  <a:pt x="2128" y="149"/>
                </a:lnTo>
                <a:lnTo>
                  <a:pt x="2128" y="155"/>
                </a:lnTo>
                <a:lnTo>
                  <a:pt x="2122" y="161"/>
                </a:lnTo>
                <a:lnTo>
                  <a:pt x="2110" y="167"/>
                </a:lnTo>
                <a:lnTo>
                  <a:pt x="2091" y="173"/>
                </a:lnTo>
                <a:lnTo>
                  <a:pt x="2079" y="179"/>
                </a:lnTo>
                <a:lnTo>
                  <a:pt x="2060" y="192"/>
                </a:lnTo>
                <a:lnTo>
                  <a:pt x="2048" y="198"/>
                </a:lnTo>
                <a:lnTo>
                  <a:pt x="2041" y="204"/>
                </a:lnTo>
                <a:lnTo>
                  <a:pt x="2035" y="204"/>
                </a:lnTo>
                <a:lnTo>
                  <a:pt x="2023" y="210"/>
                </a:lnTo>
                <a:lnTo>
                  <a:pt x="2023" y="204"/>
                </a:lnTo>
                <a:moveTo>
                  <a:pt x="1998" y="68"/>
                </a:moveTo>
                <a:lnTo>
                  <a:pt x="1992" y="74"/>
                </a:lnTo>
                <a:lnTo>
                  <a:pt x="1998" y="74"/>
                </a:lnTo>
                <a:lnTo>
                  <a:pt x="1998" y="68"/>
                </a:lnTo>
                <a:lnTo>
                  <a:pt x="1998" y="68"/>
                </a:lnTo>
                <a:moveTo>
                  <a:pt x="1992" y="87"/>
                </a:moveTo>
                <a:lnTo>
                  <a:pt x="1992" y="81"/>
                </a:lnTo>
                <a:lnTo>
                  <a:pt x="1998" y="81"/>
                </a:lnTo>
                <a:lnTo>
                  <a:pt x="1992" y="87"/>
                </a:lnTo>
                <a:moveTo>
                  <a:pt x="2004" y="62"/>
                </a:moveTo>
                <a:lnTo>
                  <a:pt x="2010" y="56"/>
                </a:lnTo>
                <a:lnTo>
                  <a:pt x="2010" y="62"/>
                </a:lnTo>
                <a:lnTo>
                  <a:pt x="2004" y="62"/>
                </a:lnTo>
                <a:moveTo>
                  <a:pt x="2010" y="93"/>
                </a:moveTo>
                <a:lnTo>
                  <a:pt x="2010" y="81"/>
                </a:lnTo>
                <a:lnTo>
                  <a:pt x="2010" y="81"/>
                </a:lnTo>
                <a:lnTo>
                  <a:pt x="2017" y="87"/>
                </a:lnTo>
                <a:lnTo>
                  <a:pt x="2017" y="87"/>
                </a:lnTo>
                <a:lnTo>
                  <a:pt x="2010" y="93"/>
                </a:lnTo>
                <a:lnTo>
                  <a:pt x="2010" y="93"/>
                </a:lnTo>
                <a:moveTo>
                  <a:pt x="1986" y="241"/>
                </a:moveTo>
                <a:lnTo>
                  <a:pt x="1998" y="253"/>
                </a:lnTo>
                <a:lnTo>
                  <a:pt x="2010" y="253"/>
                </a:lnTo>
                <a:lnTo>
                  <a:pt x="2017" y="260"/>
                </a:lnTo>
                <a:lnTo>
                  <a:pt x="2029" y="272"/>
                </a:lnTo>
                <a:lnTo>
                  <a:pt x="2041" y="266"/>
                </a:lnTo>
                <a:lnTo>
                  <a:pt x="2041" y="260"/>
                </a:lnTo>
                <a:lnTo>
                  <a:pt x="2041" y="260"/>
                </a:lnTo>
                <a:lnTo>
                  <a:pt x="2029" y="241"/>
                </a:lnTo>
                <a:lnTo>
                  <a:pt x="2023" y="223"/>
                </a:lnTo>
                <a:lnTo>
                  <a:pt x="2010" y="216"/>
                </a:lnTo>
                <a:lnTo>
                  <a:pt x="1992" y="235"/>
                </a:lnTo>
                <a:lnTo>
                  <a:pt x="1986" y="241"/>
                </a:lnTo>
                <a:moveTo>
                  <a:pt x="1756" y="438"/>
                </a:moveTo>
                <a:lnTo>
                  <a:pt x="1744" y="445"/>
                </a:lnTo>
                <a:lnTo>
                  <a:pt x="1744" y="445"/>
                </a:lnTo>
                <a:lnTo>
                  <a:pt x="1756" y="438"/>
                </a:lnTo>
                <a:lnTo>
                  <a:pt x="1756" y="438"/>
                </a:lnTo>
                <a:lnTo>
                  <a:pt x="1756" y="438"/>
                </a:lnTo>
              </a:path>
            </a:pathLst>
          </a:custGeom>
          <a:solidFill>
            <a:schemeClr val="bg1">
              <a:lumMod val="85000"/>
            </a:schemeClr>
          </a:solidFill>
          <a:ln>
            <a:noFill/>
          </a:ln>
        </p:spPr>
        <p:txBody>
          <a:bodyPr/>
          <a:lstStyle/>
          <a:p>
            <a:endParaRPr lang="en-GB" dirty="0"/>
          </a:p>
        </p:txBody>
      </p:sp>
      <p:sp>
        <p:nvSpPr>
          <p:cNvPr id="5" name="TextBox 45">
            <a:extLst>
              <a:ext uri="{FF2B5EF4-FFF2-40B4-BE49-F238E27FC236}">
                <a16:creationId xmlns:a16="http://schemas.microsoft.com/office/drawing/2014/main" id="{73ED3E44-8398-4153-8DD7-D0834594FCBD}"/>
              </a:ext>
            </a:extLst>
          </p:cNvPr>
          <p:cNvSpPr txBox="1">
            <a:spLocks noChangeArrowheads="1"/>
          </p:cNvSpPr>
          <p:nvPr/>
        </p:nvSpPr>
        <p:spPr bwMode="auto">
          <a:xfrm>
            <a:off x="2797266" y="3044494"/>
            <a:ext cx="8334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Canada</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Rio Tinto UTB</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6" name="TextBox 55">
            <a:extLst>
              <a:ext uri="{FF2B5EF4-FFF2-40B4-BE49-F238E27FC236}">
                <a16:creationId xmlns:a16="http://schemas.microsoft.com/office/drawing/2014/main" id="{183C15EC-7297-4640-AA3B-A99554ABC1D1}"/>
              </a:ext>
            </a:extLst>
          </p:cNvPr>
          <p:cNvSpPr txBox="1">
            <a:spLocks noChangeArrowheads="1"/>
          </p:cNvSpPr>
          <p:nvPr/>
        </p:nvSpPr>
        <p:spPr bwMode="auto">
          <a:xfrm>
            <a:off x="4450555" y="2613284"/>
            <a:ext cx="10525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Norway / Sweden</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NOAH</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Alternative Fuel</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7" name="TextBox 56">
            <a:extLst>
              <a:ext uri="{FF2B5EF4-FFF2-40B4-BE49-F238E27FC236}">
                <a16:creationId xmlns:a16="http://schemas.microsoft.com/office/drawing/2014/main" id="{513341A7-5A65-49E0-96AA-BD60B6970025}"/>
              </a:ext>
            </a:extLst>
          </p:cNvPr>
          <p:cNvSpPr txBox="1">
            <a:spLocks noChangeArrowheads="1"/>
          </p:cNvSpPr>
          <p:nvPr/>
        </p:nvSpPr>
        <p:spPr bwMode="auto">
          <a:xfrm>
            <a:off x="3705734" y="3262074"/>
            <a:ext cx="6111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Spain</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Befesa</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8" name="TextBox 57">
            <a:extLst>
              <a:ext uri="{FF2B5EF4-FFF2-40B4-BE49-F238E27FC236}">
                <a16:creationId xmlns:a16="http://schemas.microsoft.com/office/drawing/2014/main" id="{44619822-07D0-4B94-856D-71B58B4EEDFB}"/>
              </a:ext>
            </a:extLst>
          </p:cNvPr>
          <p:cNvSpPr txBox="1">
            <a:spLocks noChangeArrowheads="1"/>
          </p:cNvSpPr>
          <p:nvPr/>
        </p:nvSpPr>
        <p:spPr bwMode="auto">
          <a:xfrm>
            <a:off x="3678483" y="2860993"/>
            <a:ext cx="508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UK</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Befesa</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9" name="TextBox 60">
            <a:extLst>
              <a:ext uri="{FF2B5EF4-FFF2-40B4-BE49-F238E27FC236}">
                <a16:creationId xmlns:a16="http://schemas.microsoft.com/office/drawing/2014/main" id="{6C3586E3-140E-4179-81A2-B19F4C40A8AF}"/>
              </a:ext>
            </a:extLst>
          </p:cNvPr>
          <p:cNvSpPr txBox="1">
            <a:spLocks noChangeArrowheads="1"/>
          </p:cNvSpPr>
          <p:nvPr/>
        </p:nvSpPr>
        <p:spPr bwMode="auto">
          <a:xfrm>
            <a:off x="2530151" y="3507091"/>
            <a:ext cx="11985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USA</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Gum Springs Waste Management</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10" name="TextBox 62">
            <a:extLst>
              <a:ext uri="{FF2B5EF4-FFF2-40B4-BE49-F238E27FC236}">
                <a16:creationId xmlns:a16="http://schemas.microsoft.com/office/drawing/2014/main" id="{19A8363B-CFF0-49A2-8666-AE4693830931}"/>
              </a:ext>
            </a:extLst>
          </p:cNvPr>
          <p:cNvSpPr txBox="1">
            <a:spLocks noChangeArrowheads="1"/>
          </p:cNvSpPr>
          <p:nvPr/>
        </p:nvSpPr>
        <p:spPr bwMode="auto">
          <a:xfrm>
            <a:off x="5887119" y="2689004"/>
            <a:ext cx="13557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Russia</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Reuse in new cell linings</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Mineral Wool</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Steel production</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11" name="Oval 10">
            <a:extLst>
              <a:ext uri="{FF2B5EF4-FFF2-40B4-BE49-F238E27FC236}">
                <a16:creationId xmlns:a16="http://schemas.microsoft.com/office/drawing/2014/main" id="{93F5C982-701F-46DD-AD6B-8942E5491EE7}"/>
              </a:ext>
            </a:extLst>
          </p:cNvPr>
          <p:cNvSpPr/>
          <p:nvPr/>
        </p:nvSpPr>
        <p:spPr>
          <a:xfrm>
            <a:off x="2538594" y="3407784"/>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2" name="Oval 11">
            <a:extLst>
              <a:ext uri="{FF2B5EF4-FFF2-40B4-BE49-F238E27FC236}">
                <a16:creationId xmlns:a16="http://schemas.microsoft.com/office/drawing/2014/main" id="{2AB83A57-F800-498A-A268-8D8DDAF0BCA5}"/>
              </a:ext>
            </a:extLst>
          </p:cNvPr>
          <p:cNvSpPr/>
          <p:nvPr/>
        </p:nvSpPr>
        <p:spPr>
          <a:xfrm>
            <a:off x="2689361" y="3112950"/>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3" name="Oval 12">
            <a:extLst>
              <a:ext uri="{FF2B5EF4-FFF2-40B4-BE49-F238E27FC236}">
                <a16:creationId xmlns:a16="http://schemas.microsoft.com/office/drawing/2014/main" id="{21F281C3-15AA-4289-A5F7-FFA0F975F00A}"/>
              </a:ext>
            </a:extLst>
          </p:cNvPr>
          <p:cNvSpPr/>
          <p:nvPr/>
        </p:nvSpPr>
        <p:spPr>
          <a:xfrm>
            <a:off x="4416109" y="2869560"/>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4" name="Oval 13">
            <a:extLst>
              <a:ext uri="{FF2B5EF4-FFF2-40B4-BE49-F238E27FC236}">
                <a16:creationId xmlns:a16="http://schemas.microsoft.com/office/drawing/2014/main" id="{354CC669-7FD1-4523-BE76-CA150566B533}"/>
              </a:ext>
            </a:extLst>
          </p:cNvPr>
          <p:cNvSpPr/>
          <p:nvPr/>
        </p:nvSpPr>
        <p:spPr>
          <a:xfrm>
            <a:off x="4767134" y="3102820"/>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5" name="Oval 14">
            <a:extLst>
              <a:ext uri="{FF2B5EF4-FFF2-40B4-BE49-F238E27FC236}">
                <a16:creationId xmlns:a16="http://schemas.microsoft.com/office/drawing/2014/main" id="{30AD1E7B-250C-4380-8ADA-2FDCA70E3AF9}"/>
              </a:ext>
            </a:extLst>
          </p:cNvPr>
          <p:cNvSpPr/>
          <p:nvPr/>
        </p:nvSpPr>
        <p:spPr>
          <a:xfrm>
            <a:off x="6942391" y="4949056"/>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6" name="Oval 15">
            <a:extLst>
              <a:ext uri="{FF2B5EF4-FFF2-40B4-BE49-F238E27FC236}">
                <a16:creationId xmlns:a16="http://schemas.microsoft.com/office/drawing/2014/main" id="{4D9CB6CA-A10B-4CF4-AEC0-896BD128A634}"/>
              </a:ext>
            </a:extLst>
          </p:cNvPr>
          <p:cNvSpPr/>
          <p:nvPr/>
        </p:nvSpPr>
        <p:spPr>
          <a:xfrm>
            <a:off x="4696237" y="4793477"/>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7" name="Oval 16">
            <a:extLst>
              <a:ext uri="{FF2B5EF4-FFF2-40B4-BE49-F238E27FC236}">
                <a16:creationId xmlns:a16="http://schemas.microsoft.com/office/drawing/2014/main" id="{706406EE-6B59-4BE5-9C28-F7C83EE10901}"/>
              </a:ext>
            </a:extLst>
          </p:cNvPr>
          <p:cNvSpPr/>
          <p:nvPr/>
        </p:nvSpPr>
        <p:spPr>
          <a:xfrm>
            <a:off x="5823381" y="2984889"/>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8" name="Oval 17">
            <a:extLst>
              <a:ext uri="{FF2B5EF4-FFF2-40B4-BE49-F238E27FC236}">
                <a16:creationId xmlns:a16="http://schemas.microsoft.com/office/drawing/2014/main" id="{2DFF2E86-E4D2-48CA-AE17-B843E3F4AE92}"/>
              </a:ext>
            </a:extLst>
          </p:cNvPr>
          <p:cNvSpPr/>
          <p:nvPr/>
        </p:nvSpPr>
        <p:spPr>
          <a:xfrm>
            <a:off x="3932483" y="2664544"/>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9" name="Oval 18">
            <a:extLst>
              <a:ext uri="{FF2B5EF4-FFF2-40B4-BE49-F238E27FC236}">
                <a16:creationId xmlns:a16="http://schemas.microsoft.com/office/drawing/2014/main" id="{05FA2A86-77D9-4B5B-A9A6-1CDA9D9B58E8}"/>
              </a:ext>
            </a:extLst>
          </p:cNvPr>
          <p:cNvSpPr/>
          <p:nvPr/>
        </p:nvSpPr>
        <p:spPr>
          <a:xfrm>
            <a:off x="5254909" y="3796873"/>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cxnSp>
        <p:nvCxnSpPr>
          <p:cNvPr id="20" name="Straight Connector 19">
            <a:extLst>
              <a:ext uri="{FF2B5EF4-FFF2-40B4-BE49-F238E27FC236}">
                <a16:creationId xmlns:a16="http://schemas.microsoft.com/office/drawing/2014/main" id="{42095866-5267-4BCF-867E-BDA6AE2AFD52}"/>
              </a:ext>
            </a:extLst>
          </p:cNvPr>
          <p:cNvCxnSpPr>
            <a:cxnSpLocks/>
          </p:cNvCxnSpPr>
          <p:nvPr/>
        </p:nvCxnSpPr>
        <p:spPr>
          <a:xfrm>
            <a:off x="5298407" y="3840371"/>
            <a:ext cx="0" cy="23952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DC6D325-0D47-478D-9A2C-BC01345A1CDE}"/>
              </a:ext>
            </a:extLst>
          </p:cNvPr>
          <p:cNvCxnSpPr>
            <a:cxnSpLocks/>
          </p:cNvCxnSpPr>
          <p:nvPr/>
        </p:nvCxnSpPr>
        <p:spPr>
          <a:xfrm flipV="1">
            <a:off x="6984301" y="4005446"/>
            <a:ext cx="0" cy="9798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86">
            <a:extLst>
              <a:ext uri="{FF2B5EF4-FFF2-40B4-BE49-F238E27FC236}">
                <a16:creationId xmlns:a16="http://schemas.microsoft.com/office/drawing/2014/main" id="{2EA25C9D-8215-47F5-91D8-1D6D7E34E7D2}"/>
              </a:ext>
            </a:extLst>
          </p:cNvPr>
          <p:cNvSpPr txBox="1">
            <a:spLocks noChangeArrowheads="1"/>
          </p:cNvSpPr>
          <p:nvPr/>
        </p:nvSpPr>
        <p:spPr bwMode="auto">
          <a:xfrm>
            <a:off x="7017276" y="3983345"/>
            <a:ext cx="142716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Australia &amp; New Zealand</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Regain @ Tomago</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Regain @ Point Henry</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Weston Aluminium </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Export to Befesa</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Railton Cement</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Australia Cement</a:t>
            </a:r>
            <a:endParaRPr kumimoji="0" lang="en-US" altLang="en-US" b="0" i="0" u="none" strike="noStrike" cap="none" normalizeH="0" baseline="0" dirty="0">
              <a:ln>
                <a:noFill/>
              </a:ln>
              <a:solidFill>
                <a:schemeClr val="tx1"/>
              </a:solidFill>
              <a:effectLst/>
              <a:latin typeface="Arial" panose="020B0604020202020204" pitchFamily="34" charset="0"/>
            </a:endParaRPr>
          </a:p>
        </p:txBody>
      </p:sp>
      <p:cxnSp>
        <p:nvCxnSpPr>
          <p:cNvPr id="23" name="Straight Connector 22">
            <a:extLst>
              <a:ext uri="{FF2B5EF4-FFF2-40B4-BE49-F238E27FC236}">
                <a16:creationId xmlns:a16="http://schemas.microsoft.com/office/drawing/2014/main" id="{2B547D57-25FA-4EC0-82E0-6D61E0E693A1}"/>
              </a:ext>
            </a:extLst>
          </p:cNvPr>
          <p:cNvCxnSpPr>
            <a:cxnSpLocks/>
          </p:cNvCxnSpPr>
          <p:nvPr/>
        </p:nvCxnSpPr>
        <p:spPr>
          <a:xfrm>
            <a:off x="4721860" y="4862349"/>
            <a:ext cx="0" cy="5505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87">
            <a:extLst>
              <a:ext uri="{FF2B5EF4-FFF2-40B4-BE49-F238E27FC236}">
                <a16:creationId xmlns:a16="http://schemas.microsoft.com/office/drawing/2014/main" id="{8766431E-B6CB-4A4A-A648-B8BB417AC071}"/>
              </a:ext>
            </a:extLst>
          </p:cNvPr>
          <p:cNvSpPr txBox="1">
            <a:spLocks noChangeArrowheads="1"/>
          </p:cNvSpPr>
          <p:nvPr/>
        </p:nvSpPr>
        <p:spPr bwMode="auto">
          <a:xfrm>
            <a:off x="3978258" y="5023207"/>
            <a:ext cx="12065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South Africa</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Landfill</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Mozambique</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Cement</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25" name="TextBox 89">
            <a:extLst>
              <a:ext uri="{FF2B5EF4-FFF2-40B4-BE49-F238E27FC236}">
                <a16:creationId xmlns:a16="http://schemas.microsoft.com/office/drawing/2014/main" id="{986C9C12-B780-48EE-B0D6-D6B6207CB0B9}"/>
              </a:ext>
            </a:extLst>
          </p:cNvPr>
          <p:cNvSpPr txBox="1">
            <a:spLocks noChangeArrowheads="1"/>
          </p:cNvSpPr>
          <p:nvPr/>
        </p:nvSpPr>
        <p:spPr bwMode="auto">
          <a:xfrm>
            <a:off x="3922079" y="2015809"/>
            <a:ext cx="116205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Iceland</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Export to Befesa</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Seawater basins</a:t>
            </a:r>
            <a:endParaRPr kumimoji="0" lang="en-US" altLang="en-US" b="0" i="0" u="none" strike="noStrike" cap="none" normalizeH="0" baseline="0" dirty="0">
              <a:ln>
                <a:noFill/>
              </a:ln>
              <a:solidFill>
                <a:schemeClr val="tx1"/>
              </a:solidFill>
              <a:effectLst/>
              <a:latin typeface="Arial" panose="020B0604020202020204" pitchFamily="34" charset="0"/>
            </a:endParaRPr>
          </a:p>
        </p:txBody>
      </p:sp>
      <p:cxnSp>
        <p:nvCxnSpPr>
          <p:cNvPr id="26" name="Straight Connector 25">
            <a:extLst>
              <a:ext uri="{FF2B5EF4-FFF2-40B4-BE49-F238E27FC236}">
                <a16:creationId xmlns:a16="http://schemas.microsoft.com/office/drawing/2014/main" id="{A2FC92BF-4EC5-4739-99FD-05CEA1A032F9}"/>
              </a:ext>
            </a:extLst>
          </p:cNvPr>
          <p:cNvCxnSpPr/>
          <p:nvPr/>
        </p:nvCxnSpPr>
        <p:spPr>
          <a:xfrm flipV="1">
            <a:off x="3976298" y="2272749"/>
            <a:ext cx="1905" cy="391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92">
            <a:extLst>
              <a:ext uri="{FF2B5EF4-FFF2-40B4-BE49-F238E27FC236}">
                <a16:creationId xmlns:a16="http://schemas.microsoft.com/office/drawing/2014/main" id="{E407FA16-DD73-48C7-8095-297EBED0EF27}"/>
              </a:ext>
            </a:extLst>
          </p:cNvPr>
          <p:cNvSpPr txBox="1">
            <a:spLocks noChangeArrowheads="1"/>
          </p:cNvSpPr>
          <p:nvPr/>
        </p:nvSpPr>
        <p:spPr bwMode="auto">
          <a:xfrm>
            <a:off x="4800587" y="3046716"/>
            <a:ext cx="1141412"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Germany</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Befesa</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Rockwool</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28" name="Oval 27">
            <a:extLst>
              <a:ext uri="{FF2B5EF4-FFF2-40B4-BE49-F238E27FC236}">
                <a16:creationId xmlns:a16="http://schemas.microsoft.com/office/drawing/2014/main" id="{FF41264E-516C-4DD4-A273-BF8411A87482}"/>
              </a:ext>
            </a:extLst>
          </p:cNvPr>
          <p:cNvSpPr/>
          <p:nvPr/>
        </p:nvSpPr>
        <p:spPr>
          <a:xfrm>
            <a:off x="4169864" y="2984487"/>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9" name="Oval 28">
            <a:extLst>
              <a:ext uri="{FF2B5EF4-FFF2-40B4-BE49-F238E27FC236}">
                <a16:creationId xmlns:a16="http://schemas.microsoft.com/office/drawing/2014/main" id="{CA2AF1AA-AAF2-46BA-9B89-EA2619A1BE1F}"/>
              </a:ext>
            </a:extLst>
          </p:cNvPr>
          <p:cNvSpPr/>
          <p:nvPr/>
        </p:nvSpPr>
        <p:spPr>
          <a:xfrm>
            <a:off x="4176469" y="3355451"/>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30" name="TextBox 95">
            <a:extLst>
              <a:ext uri="{FF2B5EF4-FFF2-40B4-BE49-F238E27FC236}">
                <a16:creationId xmlns:a16="http://schemas.microsoft.com/office/drawing/2014/main" id="{D5895D54-0C7C-423A-A218-8DE1440B6B55}"/>
              </a:ext>
            </a:extLst>
          </p:cNvPr>
          <p:cNvSpPr txBox="1">
            <a:spLocks noChangeArrowheads="1"/>
          </p:cNvSpPr>
          <p:nvPr/>
        </p:nvSpPr>
        <p:spPr bwMode="auto">
          <a:xfrm>
            <a:off x="6300717" y="3341078"/>
            <a:ext cx="13557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China</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Chalco SPL plants (2)</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31" name="Oval 30">
            <a:extLst>
              <a:ext uri="{FF2B5EF4-FFF2-40B4-BE49-F238E27FC236}">
                <a16:creationId xmlns:a16="http://schemas.microsoft.com/office/drawing/2014/main" id="{E087FA79-8FEC-4724-8E9D-97299E5DF462}"/>
              </a:ext>
            </a:extLst>
          </p:cNvPr>
          <p:cNvSpPr/>
          <p:nvPr/>
        </p:nvSpPr>
        <p:spPr>
          <a:xfrm>
            <a:off x="6214172" y="3570383"/>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32" name="TextBox 97">
            <a:extLst>
              <a:ext uri="{FF2B5EF4-FFF2-40B4-BE49-F238E27FC236}">
                <a16:creationId xmlns:a16="http://schemas.microsoft.com/office/drawing/2014/main" id="{C3F12836-2C31-49E6-91AE-2F54CE3E636D}"/>
              </a:ext>
            </a:extLst>
          </p:cNvPr>
          <p:cNvSpPr txBox="1">
            <a:spLocks noChangeArrowheads="1"/>
          </p:cNvSpPr>
          <p:nvPr/>
        </p:nvSpPr>
        <p:spPr bwMode="auto">
          <a:xfrm>
            <a:off x="3326832" y="4355520"/>
            <a:ext cx="10541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Brazil</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Cement</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Steel production</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33" name="Oval 32">
            <a:extLst>
              <a:ext uri="{FF2B5EF4-FFF2-40B4-BE49-F238E27FC236}">
                <a16:creationId xmlns:a16="http://schemas.microsoft.com/office/drawing/2014/main" id="{6272D31E-9E92-4E0E-8194-6E7B099EDFD2}"/>
              </a:ext>
            </a:extLst>
          </p:cNvPr>
          <p:cNvSpPr/>
          <p:nvPr/>
        </p:nvSpPr>
        <p:spPr>
          <a:xfrm>
            <a:off x="3267196" y="4456127"/>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34" name="TextBox 99">
            <a:extLst>
              <a:ext uri="{FF2B5EF4-FFF2-40B4-BE49-F238E27FC236}">
                <a16:creationId xmlns:a16="http://schemas.microsoft.com/office/drawing/2014/main" id="{CB364AAE-445E-482B-B570-EE1B1717CC7F}"/>
              </a:ext>
            </a:extLst>
          </p:cNvPr>
          <p:cNvSpPr txBox="1">
            <a:spLocks noChangeArrowheads="1"/>
          </p:cNvSpPr>
          <p:nvPr/>
        </p:nvSpPr>
        <p:spPr bwMode="auto">
          <a:xfrm>
            <a:off x="3086191" y="5137622"/>
            <a:ext cx="10541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Argentina</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Landfill</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35" name="Oval 34">
            <a:extLst>
              <a:ext uri="{FF2B5EF4-FFF2-40B4-BE49-F238E27FC236}">
                <a16:creationId xmlns:a16="http://schemas.microsoft.com/office/drawing/2014/main" id="{0EF276F7-3548-49E0-8A49-2EBFAEAFCC51}"/>
              </a:ext>
            </a:extLst>
          </p:cNvPr>
          <p:cNvSpPr/>
          <p:nvPr/>
        </p:nvSpPr>
        <p:spPr>
          <a:xfrm>
            <a:off x="2988128" y="5250528"/>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37" name="TextBox 58">
            <a:extLst>
              <a:ext uri="{FF2B5EF4-FFF2-40B4-BE49-F238E27FC236}">
                <a16:creationId xmlns:a16="http://schemas.microsoft.com/office/drawing/2014/main" id="{05ED826E-EEDE-43A9-969D-86B58C217B85}"/>
              </a:ext>
            </a:extLst>
          </p:cNvPr>
          <p:cNvSpPr txBox="1">
            <a:spLocks noChangeArrowheads="1"/>
          </p:cNvSpPr>
          <p:nvPr/>
        </p:nvSpPr>
        <p:spPr bwMode="auto">
          <a:xfrm>
            <a:off x="5323267" y="4842775"/>
            <a:ext cx="977900" cy="3385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Bahrain</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Alba / Regain</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38" name="TextBox 59">
            <a:extLst>
              <a:ext uri="{FF2B5EF4-FFF2-40B4-BE49-F238E27FC236}">
                <a16:creationId xmlns:a16="http://schemas.microsoft.com/office/drawing/2014/main" id="{1A2CCEDA-159F-425D-9098-4EE98F4AE275}"/>
              </a:ext>
            </a:extLst>
          </p:cNvPr>
          <p:cNvSpPr txBox="1">
            <a:spLocks noChangeArrowheads="1"/>
          </p:cNvSpPr>
          <p:nvPr/>
        </p:nvSpPr>
        <p:spPr bwMode="auto">
          <a:xfrm>
            <a:off x="5326442" y="6030225"/>
            <a:ext cx="1702944" cy="7078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nl-NL"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UAE</a:t>
            </a:r>
            <a:endParaRPr kumimoji="0" lang="nl-NL"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nl-NL"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EGA Al Taweelah pre-treatment</a:t>
            </a:r>
            <a:endParaRPr kumimoji="0" lang="nl-NL"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Multiple cement plants</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Geocycle</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EIS</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39" name="TextBox 82">
            <a:extLst>
              <a:ext uri="{FF2B5EF4-FFF2-40B4-BE49-F238E27FC236}">
                <a16:creationId xmlns:a16="http://schemas.microsoft.com/office/drawing/2014/main" id="{35375EFE-5ED8-4E2E-A6D2-6568186E3B5A}"/>
              </a:ext>
            </a:extLst>
          </p:cNvPr>
          <p:cNvSpPr txBox="1">
            <a:spLocks noChangeArrowheads="1"/>
          </p:cNvSpPr>
          <p:nvPr/>
        </p:nvSpPr>
        <p:spPr bwMode="auto">
          <a:xfrm>
            <a:off x="5323267" y="5604775"/>
            <a:ext cx="1052512" cy="4770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Qatar</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Qatar Cement</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Qatar Steel</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40" name="TextBox 84">
            <a:extLst>
              <a:ext uri="{FF2B5EF4-FFF2-40B4-BE49-F238E27FC236}">
                <a16:creationId xmlns:a16="http://schemas.microsoft.com/office/drawing/2014/main" id="{F68D8B7A-7160-4AC0-BA38-026B4031FAAA}"/>
              </a:ext>
            </a:extLst>
          </p:cNvPr>
          <p:cNvSpPr txBox="1">
            <a:spLocks noChangeArrowheads="1"/>
          </p:cNvSpPr>
          <p:nvPr/>
        </p:nvSpPr>
        <p:spPr bwMode="auto">
          <a:xfrm>
            <a:off x="5323267" y="5147575"/>
            <a:ext cx="1052512" cy="4770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Oman</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Oman Cement</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Jindal Steel</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41" name="Oval 40">
            <a:extLst>
              <a:ext uri="{FF2B5EF4-FFF2-40B4-BE49-F238E27FC236}">
                <a16:creationId xmlns:a16="http://schemas.microsoft.com/office/drawing/2014/main" id="{C875AC9C-2028-4B56-A052-2718A8711CDB}"/>
              </a:ext>
            </a:extLst>
          </p:cNvPr>
          <p:cNvSpPr/>
          <p:nvPr/>
        </p:nvSpPr>
        <p:spPr>
          <a:xfrm>
            <a:off x="5643460" y="3872931"/>
            <a:ext cx="86995" cy="86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2" name="Text Box 2">
            <a:extLst>
              <a:ext uri="{FF2B5EF4-FFF2-40B4-BE49-F238E27FC236}">
                <a16:creationId xmlns:a16="http://schemas.microsoft.com/office/drawing/2014/main" id="{C7CE206C-6039-4C24-A071-8B25B6537C1E}"/>
              </a:ext>
            </a:extLst>
          </p:cNvPr>
          <p:cNvSpPr txBox="1">
            <a:spLocks noChangeArrowheads="1"/>
          </p:cNvSpPr>
          <p:nvPr/>
        </p:nvSpPr>
        <p:spPr bwMode="auto">
          <a:xfrm>
            <a:off x="5476789" y="3990049"/>
            <a:ext cx="1016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India</a:t>
            </a:r>
            <a:endParaRPr kumimoji="0" lang="en-US" altLang="en-US" sz="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Focus on cement</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44" name="Rectangle 41">
            <a:extLst>
              <a:ext uri="{FF2B5EF4-FFF2-40B4-BE49-F238E27FC236}">
                <a16:creationId xmlns:a16="http://schemas.microsoft.com/office/drawing/2014/main" id="{1A58747D-CF0B-4E6A-AF02-FF321926F8F6}"/>
              </a:ext>
            </a:extLst>
          </p:cNvPr>
          <p:cNvSpPr>
            <a:spLocks noChangeArrowheads="1"/>
          </p:cNvSpPr>
          <p:nvPr/>
        </p:nvSpPr>
        <p:spPr bwMode="auto">
          <a:xfrm>
            <a:off x="245442" y="775171"/>
            <a:ext cx="10080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9829" tIns="45720" rIns="1260078" bIns="45720" numCol="1" anchor="ctr" anchorCtr="0" compatLnSpc="1">
            <a:prstTxWarp prst="textNoShape">
              <a:avLst/>
            </a:prstTxWarp>
            <a:spAutoFit/>
          </a:bodyPr>
          <a:lstStyle/>
          <a:p>
            <a:endParaRPr lang="en-GB" dirty="0"/>
          </a:p>
        </p:txBody>
      </p:sp>
      <p:sp>
        <p:nvSpPr>
          <p:cNvPr id="45" name="Rectangle 61">
            <a:extLst>
              <a:ext uri="{FF2B5EF4-FFF2-40B4-BE49-F238E27FC236}">
                <a16:creationId xmlns:a16="http://schemas.microsoft.com/office/drawing/2014/main" id="{4D3F1326-FB2E-4FDF-AC24-9001014C2ED8}"/>
              </a:ext>
            </a:extLst>
          </p:cNvPr>
          <p:cNvSpPr>
            <a:spLocks noChangeArrowheads="1"/>
          </p:cNvSpPr>
          <p:nvPr/>
        </p:nvSpPr>
        <p:spPr bwMode="auto">
          <a:xfrm>
            <a:off x="245442" y="1232371"/>
            <a:ext cx="10080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dirty="0">
              <a:ln>
                <a:noFill/>
              </a:ln>
              <a:solidFill>
                <a:schemeClr val="tx1"/>
              </a:solidFill>
              <a:effectLst/>
              <a:ea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rPr>
            </a:br>
            <a:endPar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 name="TextBox 103">
            <a:extLst>
              <a:ext uri="{FF2B5EF4-FFF2-40B4-BE49-F238E27FC236}">
                <a16:creationId xmlns:a16="http://schemas.microsoft.com/office/drawing/2014/main" id="{D968243E-BCB9-41CD-BE80-EA8D82FB60E8}"/>
              </a:ext>
            </a:extLst>
          </p:cNvPr>
          <p:cNvSpPr txBox="1">
            <a:spLocks noChangeArrowheads="1"/>
          </p:cNvSpPr>
          <p:nvPr/>
        </p:nvSpPr>
        <p:spPr bwMode="auto">
          <a:xfrm>
            <a:off x="245442" y="7154406"/>
            <a:ext cx="316374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rgbClr val="454545"/>
                </a:solidFill>
                <a:effectLst/>
                <a:latin typeface="Arial" panose="020B0604020202020204" pitchFamily="34" charset="0"/>
                <a:ea typeface="Cambria" panose="02040503050406030204" pitchFamily="18" charset="0"/>
                <a:cs typeface="Arial" panose="020B0604020202020204" pitchFamily="34" charset="0"/>
              </a:rPr>
              <a:t>Map development by courtesy of S. Broek, Hatch Ltd</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46" name="Title 1">
            <a:extLst>
              <a:ext uri="{FF2B5EF4-FFF2-40B4-BE49-F238E27FC236}">
                <a16:creationId xmlns:a16="http://schemas.microsoft.com/office/drawing/2014/main" id="{08CD93EF-AF08-4DDF-B567-88EBE6D1EFED}"/>
              </a:ext>
            </a:extLst>
          </p:cNvPr>
          <p:cNvSpPr>
            <a:spLocks noGrp="1"/>
          </p:cNvSpPr>
          <p:nvPr>
            <p:ph type="title"/>
          </p:nvPr>
        </p:nvSpPr>
        <p:spPr>
          <a:xfrm>
            <a:off x="1256083" y="656693"/>
            <a:ext cx="8864600" cy="933450"/>
          </a:xfrm>
        </p:spPr>
        <p:txBody>
          <a:bodyPr/>
          <a:lstStyle/>
          <a:p>
            <a:r>
              <a:rPr lang="en-US" sz="2800" dirty="0"/>
              <a:t>SPL Activities (2019)</a:t>
            </a:r>
            <a:endParaRPr lang="en-GB" sz="2800" dirty="0"/>
          </a:p>
        </p:txBody>
      </p:sp>
    </p:spTree>
    <p:extLst>
      <p:ext uri="{BB962C8B-B14F-4D97-AF65-F5344CB8AC3E}">
        <p14:creationId xmlns:p14="http://schemas.microsoft.com/office/powerpoint/2010/main" val="3769753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0C6E6E-4663-4485-96B9-F17F85F2B0D4}"/>
              </a:ext>
            </a:extLst>
          </p:cNvPr>
          <p:cNvSpPr/>
          <p:nvPr/>
        </p:nvSpPr>
        <p:spPr bwMode="auto">
          <a:xfrm>
            <a:off x="1040699" y="2474208"/>
            <a:ext cx="7816038" cy="3177837"/>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GB" sz="1800" b="0" i="0" u="none" strike="noStrike" cap="none" normalizeH="0" baseline="0" dirty="0">
              <a:ln>
                <a:noFill/>
              </a:ln>
              <a:solidFill>
                <a:schemeClr val="bg1"/>
              </a:solidFill>
              <a:effectLst/>
              <a:latin typeface="Arial" charset="0"/>
              <a:ea typeface="宋体" charset="-122"/>
            </a:endParaRPr>
          </a:p>
        </p:txBody>
      </p:sp>
      <p:graphicFrame>
        <p:nvGraphicFramePr>
          <p:cNvPr id="19" name="Content Placeholder 3">
            <a:extLst>
              <a:ext uri="{FF2B5EF4-FFF2-40B4-BE49-F238E27FC236}">
                <a16:creationId xmlns:a16="http://schemas.microsoft.com/office/drawing/2014/main" id="{405867E0-2D9F-49F5-A91A-8FB6A985D0FF}"/>
              </a:ext>
            </a:extLst>
          </p:cNvPr>
          <p:cNvGraphicFramePr>
            <a:graphicFrameLocks/>
          </p:cNvGraphicFramePr>
          <p:nvPr>
            <p:extLst>
              <p:ext uri="{D42A27DB-BD31-4B8C-83A1-F6EECF244321}">
                <p14:modId xmlns:p14="http://schemas.microsoft.com/office/powerpoint/2010/main" val="1520241004"/>
              </p:ext>
            </p:extLst>
          </p:nvPr>
        </p:nvGraphicFramePr>
        <p:xfrm>
          <a:off x="863848" y="2089066"/>
          <a:ext cx="7897175" cy="3451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7" name="Straight Connector 26">
            <a:extLst>
              <a:ext uri="{FF2B5EF4-FFF2-40B4-BE49-F238E27FC236}">
                <a16:creationId xmlns:a16="http://schemas.microsoft.com/office/drawing/2014/main" id="{A4FC0B7C-22B2-42C3-86DD-983BAE7084D3}"/>
              </a:ext>
            </a:extLst>
          </p:cNvPr>
          <p:cNvCxnSpPr/>
          <p:nvPr/>
        </p:nvCxnSpPr>
        <p:spPr bwMode="auto">
          <a:xfrm>
            <a:off x="2736057" y="2555701"/>
            <a:ext cx="0" cy="3060000"/>
          </a:xfrm>
          <a:prstGeom prst="line">
            <a:avLst/>
          </a:prstGeom>
          <a:solidFill>
            <a:srgbClr val="00B8FF"/>
          </a:solidFill>
          <a:ln w="9525" cap="flat" cmpd="sng" algn="ctr">
            <a:solidFill>
              <a:schemeClr val="bg2">
                <a:lumMod val="65000"/>
              </a:schemeClr>
            </a:solidFill>
            <a:prstDash val="dash"/>
            <a:round/>
            <a:headEnd type="none" w="med" len="med"/>
            <a:tailEnd type="none" w="med" len="med"/>
          </a:ln>
          <a:effectLst/>
        </p:spPr>
      </p:cxnSp>
      <p:cxnSp>
        <p:nvCxnSpPr>
          <p:cNvPr id="28" name="Straight Connector 27">
            <a:extLst>
              <a:ext uri="{FF2B5EF4-FFF2-40B4-BE49-F238E27FC236}">
                <a16:creationId xmlns:a16="http://schemas.microsoft.com/office/drawing/2014/main" id="{871E963E-03FB-414B-BA93-76342EE28D7A}"/>
              </a:ext>
            </a:extLst>
          </p:cNvPr>
          <p:cNvCxnSpPr/>
          <p:nvPr/>
        </p:nvCxnSpPr>
        <p:spPr bwMode="auto">
          <a:xfrm>
            <a:off x="4248225" y="2574845"/>
            <a:ext cx="0" cy="3060000"/>
          </a:xfrm>
          <a:prstGeom prst="line">
            <a:avLst/>
          </a:prstGeom>
          <a:solidFill>
            <a:srgbClr val="00B8FF"/>
          </a:solidFill>
          <a:ln w="9525" cap="flat" cmpd="sng" algn="ctr">
            <a:solidFill>
              <a:schemeClr val="bg2">
                <a:lumMod val="65000"/>
              </a:schemeClr>
            </a:solidFill>
            <a:prstDash val="dash"/>
            <a:round/>
            <a:headEnd type="none" w="med" len="med"/>
            <a:tailEnd type="none" w="med" len="med"/>
          </a:ln>
          <a:effectLst/>
        </p:spPr>
      </p:cxnSp>
      <p:cxnSp>
        <p:nvCxnSpPr>
          <p:cNvPr id="29" name="Straight Connector 28">
            <a:extLst>
              <a:ext uri="{FF2B5EF4-FFF2-40B4-BE49-F238E27FC236}">
                <a16:creationId xmlns:a16="http://schemas.microsoft.com/office/drawing/2014/main" id="{B5B235B6-7107-41A2-BBDD-F4D1F13CF275}"/>
              </a:ext>
            </a:extLst>
          </p:cNvPr>
          <p:cNvCxnSpPr/>
          <p:nvPr/>
        </p:nvCxnSpPr>
        <p:spPr bwMode="auto">
          <a:xfrm>
            <a:off x="5760393" y="2555701"/>
            <a:ext cx="0" cy="3060000"/>
          </a:xfrm>
          <a:prstGeom prst="line">
            <a:avLst/>
          </a:prstGeom>
          <a:solidFill>
            <a:srgbClr val="00B8FF"/>
          </a:solidFill>
          <a:ln w="9525" cap="flat" cmpd="sng" algn="ctr">
            <a:solidFill>
              <a:schemeClr val="bg2">
                <a:lumMod val="65000"/>
              </a:schemeClr>
            </a:solidFill>
            <a:prstDash val="dash"/>
            <a:round/>
            <a:headEnd type="none" w="med" len="med"/>
            <a:tailEnd type="none" w="med" len="med"/>
          </a:ln>
          <a:effectLst/>
        </p:spPr>
      </p:cxnSp>
      <p:cxnSp>
        <p:nvCxnSpPr>
          <p:cNvPr id="30" name="Straight Connector 29">
            <a:extLst>
              <a:ext uri="{FF2B5EF4-FFF2-40B4-BE49-F238E27FC236}">
                <a16:creationId xmlns:a16="http://schemas.microsoft.com/office/drawing/2014/main" id="{07269244-DB42-4F5E-BCF0-3DC929F9CDD6}"/>
              </a:ext>
            </a:extLst>
          </p:cNvPr>
          <p:cNvCxnSpPr/>
          <p:nvPr/>
        </p:nvCxnSpPr>
        <p:spPr bwMode="auto">
          <a:xfrm>
            <a:off x="7272561" y="2555701"/>
            <a:ext cx="0" cy="3060000"/>
          </a:xfrm>
          <a:prstGeom prst="line">
            <a:avLst/>
          </a:prstGeom>
          <a:solidFill>
            <a:srgbClr val="00B8FF"/>
          </a:solidFill>
          <a:ln w="9525" cap="flat" cmpd="sng" algn="ctr">
            <a:solidFill>
              <a:schemeClr val="bg2">
                <a:lumMod val="65000"/>
              </a:schemeClr>
            </a:solidFill>
            <a:prstDash val="dash"/>
            <a:round/>
            <a:headEnd type="none" w="med" len="med"/>
            <a:tailEnd type="none" w="med" len="med"/>
          </a:ln>
          <a:effectLst/>
        </p:spPr>
      </p:cxnSp>
      <p:sp>
        <p:nvSpPr>
          <p:cNvPr id="2" name="Title 1">
            <a:extLst>
              <a:ext uri="{FF2B5EF4-FFF2-40B4-BE49-F238E27FC236}">
                <a16:creationId xmlns:a16="http://schemas.microsoft.com/office/drawing/2014/main" id="{E940B23A-EE49-4476-BD51-6A3C88DE41E3}"/>
              </a:ext>
            </a:extLst>
          </p:cNvPr>
          <p:cNvSpPr>
            <a:spLocks noGrp="1"/>
          </p:cNvSpPr>
          <p:nvPr>
            <p:ph type="title"/>
          </p:nvPr>
        </p:nvSpPr>
        <p:spPr>
          <a:xfrm>
            <a:off x="3384128" y="920921"/>
            <a:ext cx="5911702" cy="933450"/>
          </a:xfrm>
        </p:spPr>
        <p:txBody>
          <a:bodyPr/>
          <a:lstStyle/>
          <a:p>
            <a:r>
              <a:rPr lang="en-US" sz="3600" dirty="0"/>
              <a:t>SPL &amp; The Waste Management Hierarchy</a:t>
            </a:r>
            <a:endParaRPr lang="en-GB" sz="3600" dirty="0"/>
          </a:p>
        </p:txBody>
      </p:sp>
      <p:sp>
        <p:nvSpPr>
          <p:cNvPr id="21" name="TextBox 20">
            <a:extLst>
              <a:ext uri="{FF2B5EF4-FFF2-40B4-BE49-F238E27FC236}">
                <a16:creationId xmlns:a16="http://schemas.microsoft.com/office/drawing/2014/main" id="{64AF511E-9D57-4204-B58F-A902C0D07BAB}"/>
              </a:ext>
            </a:extLst>
          </p:cNvPr>
          <p:cNvSpPr txBox="1"/>
          <p:nvPr/>
        </p:nvSpPr>
        <p:spPr>
          <a:xfrm>
            <a:off x="4311476" y="4752823"/>
            <a:ext cx="1698296" cy="464486"/>
          </a:xfrm>
          <a:prstGeom prst="rect">
            <a:avLst/>
          </a:prstGeom>
          <a:noFill/>
        </p:spPr>
        <p:txBody>
          <a:bodyPr wrap="square" rtlCol="0">
            <a:spAutoFit/>
          </a:bodyPr>
          <a:lstStyle/>
          <a:p>
            <a:r>
              <a:rPr lang="en-US" sz="1300" b="1" dirty="0">
                <a:solidFill>
                  <a:schemeClr val="tx1"/>
                </a:solidFill>
              </a:rPr>
              <a:t>e.g. SPL use in cement </a:t>
            </a:r>
            <a:endParaRPr lang="en-GB" sz="1300" b="1" dirty="0">
              <a:solidFill>
                <a:schemeClr val="tx1"/>
              </a:solidFill>
            </a:endParaRPr>
          </a:p>
        </p:txBody>
      </p:sp>
      <p:sp>
        <p:nvSpPr>
          <p:cNvPr id="23" name="TextBox 22">
            <a:extLst>
              <a:ext uri="{FF2B5EF4-FFF2-40B4-BE49-F238E27FC236}">
                <a16:creationId xmlns:a16="http://schemas.microsoft.com/office/drawing/2014/main" id="{DE3D6064-6976-4DF8-B772-9D64A01DCB21}"/>
              </a:ext>
            </a:extLst>
          </p:cNvPr>
          <p:cNvSpPr txBox="1"/>
          <p:nvPr/>
        </p:nvSpPr>
        <p:spPr>
          <a:xfrm>
            <a:off x="7301922" y="4713450"/>
            <a:ext cx="1597239" cy="650563"/>
          </a:xfrm>
          <a:prstGeom prst="rect">
            <a:avLst/>
          </a:prstGeom>
          <a:noFill/>
        </p:spPr>
        <p:txBody>
          <a:bodyPr wrap="square" rtlCol="0">
            <a:spAutoFit/>
          </a:bodyPr>
          <a:lstStyle/>
          <a:p>
            <a:r>
              <a:rPr lang="en-US" sz="1300" b="1" dirty="0">
                <a:solidFill>
                  <a:schemeClr val="tx1"/>
                </a:solidFill>
              </a:rPr>
              <a:t>e.g. treated SPL in lined and well managed landfills</a:t>
            </a:r>
            <a:endParaRPr lang="en-GB" sz="1300" b="1" dirty="0">
              <a:solidFill>
                <a:schemeClr val="tx1"/>
              </a:solidFill>
            </a:endParaRPr>
          </a:p>
        </p:txBody>
      </p:sp>
      <p:sp>
        <p:nvSpPr>
          <p:cNvPr id="25" name="TextBox 24">
            <a:extLst>
              <a:ext uri="{FF2B5EF4-FFF2-40B4-BE49-F238E27FC236}">
                <a16:creationId xmlns:a16="http://schemas.microsoft.com/office/drawing/2014/main" id="{72B56FF5-131E-4264-B2EF-68CACBE3929B}"/>
              </a:ext>
            </a:extLst>
          </p:cNvPr>
          <p:cNvSpPr txBox="1"/>
          <p:nvPr/>
        </p:nvSpPr>
        <p:spPr>
          <a:xfrm>
            <a:off x="5885426" y="4745933"/>
            <a:ext cx="1314154" cy="464486"/>
          </a:xfrm>
          <a:prstGeom prst="rect">
            <a:avLst/>
          </a:prstGeom>
          <a:noFill/>
        </p:spPr>
        <p:txBody>
          <a:bodyPr wrap="square" rtlCol="0">
            <a:spAutoFit/>
          </a:bodyPr>
          <a:lstStyle/>
          <a:p>
            <a:r>
              <a:rPr lang="en-US" sz="1300" b="1" dirty="0">
                <a:solidFill>
                  <a:schemeClr val="tx1"/>
                </a:solidFill>
              </a:rPr>
              <a:t>e.g. Mineral wool or steel</a:t>
            </a:r>
            <a:endParaRPr lang="en-GB" sz="1300" b="1" dirty="0">
              <a:solidFill>
                <a:schemeClr val="tx1"/>
              </a:solidFill>
            </a:endParaRPr>
          </a:p>
        </p:txBody>
      </p:sp>
      <p:sp>
        <p:nvSpPr>
          <p:cNvPr id="33" name="TextBox 32">
            <a:extLst>
              <a:ext uri="{FF2B5EF4-FFF2-40B4-BE49-F238E27FC236}">
                <a16:creationId xmlns:a16="http://schemas.microsoft.com/office/drawing/2014/main" id="{473AAF93-61BF-4E1F-B367-206ABD299629}"/>
              </a:ext>
            </a:extLst>
          </p:cNvPr>
          <p:cNvSpPr txBox="1"/>
          <p:nvPr/>
        </p:nvSpPr>
        <p:spPr>
          <a:xfrm>
            <a:off x="1359419" y="4713450"/>
            <a:ext cx="1211506" cy="650563"/>
          </a:xfrm>
          <a:prstGeom prst="rect">
            <a:avLst/>
          </a:prstGeom>
          <a:noFill/>
        </p:spPr>
        <p:txBody>
          <a:bodyPr wrap="square" rtlCol="0">
            <a:spAutoFit/>
          </a:bodyPr>
          <a:lstStyle/>
          <a:p>
            <a:r>
              <a:rPr lang="en-US" sz="1300" b="1" dirty="0">
                <a:solidFill>
                  <a:schemeClr val="tx1"/>
                </a:solidFill>
              </a:rPr>
              <a:t>e.g. longer cell lining life</a:t>
            </a:r>
            <a:endParaRPr lang="en-GB" sz="1300" b="1" dirty="0">
              <a:solidFill>
                <a:schemeClr val="tx1"/>
              </a:solidFill>
            </a:endParaRPr>
          </a:p>
        </p:txBody>
      </p:sp>
      <p:sp>
        <p:nvSpPr>
          <p:cNvPr id="35" name="TextBox 34">
            <a:extLst>
              <a:ext uri="{FF2B5EF4-FFF2-40B4-BE49-F238E27FC236}">
                <a16:creationId xmlns:a16="http://schemas.microsoft.com/office/drawing/2014/main" id="{E98C73A2-5EAD-40C5-A47A-25D0ADBA6440}"/>
              </a:ext>
            </a:extLst>
          </p:cNvPr>
          <p:cNvSpPr txBox="1"/>
          <p:nvPr/>
        </p:nvSpPr>
        <p:spPr>
          <a:xfrm>
            <a:off x="2841525" y="4740595"/>
            <a:ext cx="1329313" cy="464486"/>
          </a:xfrm>
          <a:prstGeom prst="rect">
            <a:avLst/>
          </a:prstGeom>
          <a:noFill/>
        </p:spPr>
        <p:txBody>
          <a:bodyPr wrap="square" rtlCol="0">
            <a:spAutoFit/>
          </a:bodyPr>
          <a:lstStyle/>
          <a:p>
            <a:r>
              <a:rPr lang="en-US" sz="1300" b="1" dirty="0">
                <a:solidFill>
                  <a:schemeClr val="tx1"/>
                </a:solidFill>
              </a:rPr>
              <a:t>e.g. refractory liner reuse </a:t>
            </a:r>
            <a:endParaRPr lang="en-GB" sz="1300" b="1" dirty="0">
              <a:solidFill>
                <a:schemeClr val="tx1"/>
              </a:solidFill>
            </a:endParaRPr>
          </a:p>
        </p:txBody>
      </p:sp>
      <p:grpSp>
        <p:nvGrpSpPr>
          <p:cNvPr id="11" name="Group 10">
            <a:extLst>
              <a:ext uri="{FF2B5EF4-FFF2-40B4-BE49-F238E27FC236}">
                <a16:creationId xmlns:a16="http://schemas.microsoft.com/office/drawing/2014/main" id="{C8F34074-CDA6-4DF3-AB80-948CF91688F5}"/>
              </a:ext>
            </a:extLst>
          </p:cNvPr>
          <p:cNvGrpSpPr/>
          <p:nvPr/>
        </p:nvGrpSpPr>
        <p:grpSpPr>
          <a:xfrm>
            <a:off x="1413798" y="3572885"/>
            <a:ext cx="7347225" cy="545037"/>
            <a:chOff x="280149" y="3209610"/>
            <a:chExt cx="4680446" cy="266459"/>
          </a:xfrm>
        </p:grpSpPr>
        <p:sp>
          <p:nvSpPr>
            <p:cNvPr id="12" name="TextBox 11">
              <a:extLst>
                <a:ext uri="{FF2B5EF4-FFF2-40B4-BE49-F238E27FC236}">
                  <a16:creationId xmlns:a16="http://schemas.microsoft.com/office/drawing/2014/main" id="{154EFC70-18A3-4688-ACAC-E02D49E199EC}"/>
                </a:ext>
              </a:extLst>
            </p:cNvPr>
            <p:cNvSpPr txBox="1"/>
            <p:nvPr/>
          </p:nvSpPr>
          <p:spPr>
            <a:xfrm>
              <a:off x="280149" y="3221094"/>
              <a:ext cx="644371" cy="227079"/>
            </a:xfrm>
            <a:prstGeom prst="rect">
              <a:avLst/>
            </a:prstGeom>
            <a:noFill/>
          </p:spPr>
          <p:txBody>
            <a:bodyPr wrap="square" rtlCol="0">
              <a:spAutoFit/>
            </a:bodyPr>
            <a:lstStyle/>
            <a:p>
              <a:r>
                <a:rPr lang="en-GB" sz="1300" b="1" dirty="0">
                  <a:solidFill>
                    <a:schemeClr val="tx1"/>
                  </a:solidFill>
                </a:rPr>
                <a:t>Prevent/ Minimise</a:t>
              </a:r>
            </a:p>
          </p:txBody>
        </p:sp>
        <p:sp>
          <p:nvSpPr>
            <p:cNvPr id="13" name="TextBox 12">
              <a:extLst>
                <a:ext uri="{FF2B5EF4-FFF2-40B4-BE49-F238E27FC236}">
                  <a16:creationId xmlns:a16="http://schemas.microsoft.com/office/drawing/2014/main" id="{C2CD5E12-B6C7-4FF0-90F0-5527CF7DAD62}"/>
                </a:ext>
              </a:extLst>
            </p:cNvPr>
            <p:cNvSpPr txBox="1"/>
            <p:nvPr/>
          </p:nvSpPr>
          <p:spPr>
            <a:xfrm>
              <a:off x="1360106" y="3254335"/>
              <a:ext cx="494401" cy="159714"/>
            </a:xfrm>
            <a:prstGeom prst="rect">
              <a:avLst/>
            </a:prstGeom>
            <a:noFill/>
          </p:spPr>
          <p:txBody>
            <a:bodyPr wrap="none" rtlCol="0">
              <a:spAutoFit/>
            </a:bodyPr>
            <a:lstStyle/>
            <a:p>
              <a:r>
                <a:rPr lang="en-GB" sz="1300" b="1" dirty="0">
                  <a:solidFill>
                    <a:schemeClr val="tx1"/>
                  </a:solidFill>
                </a:rPr>
                <a:t>Reuse</a:t>
              </a:r>
            </a:p>
          </p:txBody>
        </p:sp>
        <p:sp>
          <p:nvSpPr>
            <p:cNvPr id="14" name="TextBox 13">
              <a:extLst>
                <a:ext uri="{FF2B5EF4-FFF2-40B4-BE49-F238E27FC236}">
                  <a16:creationId xmlns:a16="http://schemas.microsoft.com/office/drawing/2014/main" id="{DB3205CA-7E2E-4277-B389-4366E70BBC04}"/>
                </a:ext>
              </a:extLst>
            </p:cNvPr>
            <p:cNvSpPr txBox="1"/>
            <p:nvPr/>
          </p:nvSpPr>
          <p:spPr>
            <a:xfrm>
              <a:off x="2288780" y="3251463"/>
              <a:ext cx="587924" cy="159714"/>
            </a:xfrm>
            <a:prstGeom prst="rect">
              <a:avLst/>
            </a:prstGeom>
            <a:noFill/>
          </p:spPr>
          <p:txBody>
            <a:bodyPr wrap="none" rtlCol="0">
              <a:spAutoFit/>
            </a:bodyPr>
            <a:lstStyle/>
            <a:p>
              <a:r>
                <a:rPr lang="en-GB" sz="1300" b="1" dirty="0">
                  <a:solidFill>
                    <a:schemeClr val="tx1"/>
                  </a:solidFill>
                </a:rPr>
                <a:t>Recycle</a:t>
              </a:r>
            </a:p>
          </p:txBody>
        </p:sp>
        <p:sp>
          <p:nvSpPr>
            <p:cNvPr id="15" name="TextBox 14">
              <a:extLst>
                <a:ext uri="{FF2B5EF4-FFF2-40B4-BE49-F238E27FC236}">
                  <a16:creationId xmlns:a16="http://schemas.microsoft.com/office/drawing/2014/main" id="{0881FB4C-391A-4997-92C1-A2513BA01FB7}"/>
                </a:ext>
              </a:extLst>
            </p:cNvPr>
            <p:cNvSpPr txBox="1"/>
            <p:nvPr/>
          </p:nvSpPr>
          <p:spPr>
            <a:xfrm>
              <a:off x="3103505" y="3209610"/>
              <a:ext cx="849508" cy="266459"/>
            </a:xfrm>
            <a:prstGeom prst="rect">
              <a:avLst/>
            </a:prstGeom>
            <a:noFill/>
          </p:spPr>
          <p:txBody>
            <a:bodyPr wrap="square" rtlCol="0">
              <a:spAutoFit/>
            </a:bodyPr>
            <a:lstStyle/>
            <a:p>
              <a:pPr algn="ctr"/>
              <a:r>
                <a:rPr lang="en-GB" sz="1300" b="1" dirty="0">
                  <a:solidFill>
                    <a:schemeClr val="tx1"/>
                  </a:solidFill>
                </a:rPr>
                <a:t>Recover Energy </a:t>
              </a:r>
            </a:p>
          </p:txBody>
        </p:sp>
        <p:sp>
          <p:nvSpPr>
            <p:cNvPr id="16" name="TextBox 15">
              <a:extLst>
                <a:ext uri="{FF2B5EF4-FFF2-40B4-BE49-F238E27FC236}">
                  <a16:creationId xmlns:a16="http://schemas.microsoft.com/office/drawing/2014/main" id="{AEBBE089-503A-43C8-B0FC-4B8DF8E5058B}"/>
                </a:ext>
              </a:extLst>
            </p:cNvPr>
            <p:cNvSpPr txBox="1"/>
            <p:nvPr/>
          </p:nvSpPr>
          <p:spPr>
            <a:xfrm>
              <a:off x="3972647" y="3209610"/>
              <a:ext cx="987948" cy="266459"/>
            </a:xfrm>
            <a:prstGeom prst="rect">
              <a:avLst/>
            </a:prstGeom>
            <a:noFill/>
          </p:spPr>
          <p:txBody>
            <a:bodyPr wrap="square" rtlCol="0">
              <a:spAutoFit/>
            </a:bodyPr>
            <a:lstStyle/>
            <a:p>
              <a:pPr algn="ctr"/>
              <a:r>
                <a:rPr lang="en-GB" sz="1300" b="1" dirty="0">
                  <a:solidFill>
                    <a:schemeClr val="tx1"/>
                  </a:solidFill>
                </a:rPr>
                <a:t>Dispose</a:t>
              </a:r>
            </a:p>
            <a:p>
              <a:pPr algn="ctr"/>
              <a:r>
                <a:rPr lang="en-GB" sz="1300" b="1" dirty="0">
                  <a:solidFill>
                    <a:schemeClr val="tx1"/>
                  </a:solidFill>
                </a:rPr>
                <a:t>Appropriately</a:t>
              </a:r>
            </a:p>
          </p:txBody>
        </p:sp>
      </p:grpSp>
    </p:spTree>
    <p:extLst>
      <p:ext uri="{BB962C8B-B14F-4D97-AF65-F5344CB8AC3E}">
        <p14:creationId xmlns:p14="http://schemas.microsoft.com/office/powerpoint/2010/main" val="3072364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858BA3-6E6F-495F-828F-89574FBF2598}"/>
              </a:ext>
            </a:extLst>
          </p:cNvPr>
          <p:cNvSpPr>
            <a:spLocks noGrp="1"/>
          </p:cNvSpPr>
          <p:nvPr>
            <p:ph idx="1"/>
          </p:nvPr>
        </p:nvSpPr>
        <p:spPr>
          <a:xfrm>
            <a:off x="935856" y="1619597"/>
            <a:ext cx="7272809" cy="349968"/>
          </a:xfrm>
        </p:spPr>
        <p:txBody>
          <a:bodyPr/>
          <a:lstStyle/>
          <a:p>
            <a:pPr marL="0" indent="0">
              <a:buNone/>
            </a:pPr>
            <a:r>
              <a:rPr lang="en-US" sz="2800" dirty="0"/>
              <a:t>SPL is the most significant waste generated from electrolysis process – approx. 25kg/t Al</a:t>
            </a:r>
          </a:p>
          <a:p>
            <a:pPr marL="0" indent="0">
              <a:buNone/>
            </a:pPr>
            <a:endParaRPr lang="en-GB" dirty="0"/>
          </a:p>
        </p:txBody>
      </p:sp>
      <p:graphicFrame>
        <p:nvGraphicFramePr>
          <p:cNvPr id="42" name="Chart 41">
            <a:extLst>
              <a:ext uri="{FF2B5EF4-FFF2-40B4-BE49-F238E27FC236}">
                <a16:creationId xmlns:a16="http://schemas.microsoft.com/office/drawing/2014/main" id="{7ED06B33-4963-472B-A46F-B415AD708DBA}"/>
              </a:ext>
            </a:extLst>
          </p:cNvPr>
          <p:cNvGraphicFramePr>
            <a:graphicFrameLocks/>
          </p:cNvGraphicFramePr>
          <p:nvPr/>
        </p:nvGraphicFramePr>
        <p:xfrm>
          <a:off x="1410754" y="2533637"/>
          <a:ext cx="6552728" cy="4392488"/>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B267BC96-120E-4CA3-8772-80381A7C2C49}"/>
              </a:ext>
            </a:extLst>
          </p:cNvPr>
          <p:cNvSpPr txBox="1"/>
          <p:nvPr/>
        </p:nvSpPr>
        <p:spPr>
          <a:xfrm>
            <a:off x="6624488" y="7164213"/>
            <a:ext cx="2813591" cy="249748"/>
          </a:xfrm>
          <a:prstGeom prst="rect">
            <a:avLst/>
          </a:prstGeom>
          <a:noFill/>
        </p:spPr>
        <p:txBody>
          <a:bodyPr wrap="none" rtlCol="0">
            <a:spAutoFit/>
          </a:bodyPr>
          <a:lstStyle/>
          <a:p>
            <a:r>
              <a:rPr lang="en-US" sz="1100" dirty="0">
                <a:solidFill>
                  <a:schemeClr val="tx1"/>
                </a:solidFill>
              </a:rPr>
              <a:t>Data: IAI Life Cycle Inventory – 2015 Data</a:t>
            </a:r>
            <a:endParaRPr lang="en-GB" sz="1100" dirty="0">
              <a:solidFill>
                <a:schemeClr val="tx1"/>
              </a:solidFill>
            </a:endParaRPr>
          </a:p>
        </p:txBody>
      </p:sp>
      <p:sp>
        <p:nvSpPr>
          <p:cNvPr id="44" name="TextBox 43">
            <a:extLst>
              <a:ext uri="{FF2B5EF4-FFF2-40B4-BE49-F238E27FC236}">
                <a16:creationId xmlns:a16="http://schemas.microsoft.com/office/drawing/2014/main" id="{C42CD6C9-3050-4588-9E19-8092DB5801D6}"/>
              </a:ext>
            </a:extLst>
          </p:cNvPr>
          <p:cNvSpPr txBox="1"/>
          <p:nvPr/>
        </p:nvSpPr>
        <p:spPr>
          <a:xfrm>
            <a:off x="4392240" y="4355901"/>
            <a:ext cx="1080120" cy="349968"/>
          </a:xfrm>
          <a:prstGeom prst="rect">
            <a:avLst/>
          </a:prstGeom>
          <a:solidFill>
            <a:schemeClr val="bg1"/>
          </a:solidFill>
        </p:spPr>
        <p:txBody>
          <a:bodyPr wrap="square" rtlCol="0">
            <a:spAutoFit/>
          </a:bodyPr>
          <a:lstStyle/>
          <a:p>
            <a:pPr algn="ctr"/>
            <a:r>
              <a:rPr lang="en-US" dirty="0">
                <a:solidFill>
                  <a:schemeClr val="tx1"/>
                </a:solidFill>
              </a:rPr>
              <a:t>53kg/t Al</a:t>
            </a:r>
            <a:endParaRPr lang="en-GB" dirty="0">
              <a:solidFill>
                <a:schemeClr val="tx1"/>
              </a:solidFill>
            </a:endParaRPr>
          </a:p>
        </p:txBody>
      </p:sp>
    </p:spTree>
    <p:extLst>
      <p:ext uri="{BB962C8B-B14F-4D97-AF65-F5344CB8AC3E}">
        <p14:creationId xmlns:p14="http://schemas.microsoft.com/office/powerpoint/2010/main" val="928936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B3D50F8-29EC-49A6-A20E-AB93A59FFB39}"/>
              </a:ext>
            </a:extLst>
          </p:cNvPr>
          <p:cNvSpPr txBox="1">
            <a:spLocks/>
          </p:cNvSpPr>
          <p:nvPr/>
        </p:nvSpPr>
        <p:spPr bwMode="auto">
          <a:xfrm>
            <a:off x="1151880" y="1691605"/>
            <a:ext cx="6743518" cy="787486"/>
          </a:xfrm>
          <a:prstGeom prst="rect">
            <a:avLst/>
          </a:prstGeom>
          <a:noFill/>
          <a:ln w="9525">
            <a:noFill/>
            <a:round/>
            <a:headEnd/>
            <a:tailEnd/>
          </a:ln>
          <a:effectLst>
            <a:softEdge rad="127000"/>
          </a:effectLst>
        </p:spPr>
        <p:txBody>
          <a:bodyPr vert="horz" wrap="square" lIns="0" tIns="0" rIns="0" bIns="0" numCol="1" anchor="ctr" anchorCtr="0" compatLnSpc="1">
            <a:prstTxWarp prst="textNoShape">
              <a:avLst/>
            </a:prstTxWarp>
          </a:bodyPr>
          <a:lstStyle>
            <a:lvl1pPr algn="ctr" defTabSz="449278" rtl="0" eaLnBrk="1" fontAlgn="base" hangingPunct="1">
              <a:lnSpc>
                <a:spcPct val="93000"/>
              </a:lnSpc>
              <a:spcBef>
                <a:spcPct val="0"/>
              </a:spcBef>
              <a:spcAft>
                <a:spcPct val="0"/>
              </a:spcAft>
              <a:buClr>
                <a:srgbClr val="000000"/>
              </a:buClr>
              <a:buSzPct val="100000"/>
              <a:buFont typeface="Times New Roman" pitchFamily="16" charset="0"/>
              <a:defRPr sz="4400" b="1">
                <a:solidFill>
                  <a:srgbClr val="33A3A3"/>
                </a:solidFill>
                <a:latin typeface="Corbel" panose="020B0503020204020204" pitchFamily="34" charset="0"/>
                <a:ea typeface="+mj-ea"/>
                <a:cs typeface="+mj-cs"/>
              </a:defRPr>
            </a:lvl1pPr>
            <a:lvl2pPr marL="742975" indent="-285760" algn="ctr" defTabSz="449278" rtl="0" eaLnBrk="1" fontAlgn="base" hangingPunct="1">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2pPr>
            <a:lvl3pPr marL="1143038" indent="-228608" algn="ctr" defTabSz="449278" rtl="0" eaLnBrk="1" fontAlgn="base" hangingPunct="1">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3pPr>
            <a:lvl4pPr marL="1600254" indent="-228608" algn="ctr" defTabSz="449278" rtl="0" eaLnBrk="1" fontAlgn="base" hangingPunct="1">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4pPr>
            <a:lvl5pPr marL="2057469" indent="-228608" algn="ctr" defTabSz="449278" rtl="0" eaLnBrk="1" fontAlgn="base" hangingPunct="1">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5pPr>
            <a:lvl6pPr marL="2514684" indent="-228608" algn="ctr" defTabSz="449278" rtl="0" eaLnBrk="1" fontAlgn="base" hangingPunct="1">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6pPr>
            <a:lvl7pPr marL="2971899" indent="-228608" algn="ctr" defTabSz="449278" rtl="0" eaLnBrk="1" fontAlgn="base" hangingPunct="1">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7pPr>
            <a:lvl8pPr marL="3429114" indent="-228608" algn="ctr" defTabSz="449278" rtl="0" eaLnBrk="1" fontAlgn="base" hangingPunct="1">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8pPr>
            <a:lvl9pPr marL="3886330" indent="-228608" algn="ctr" defTabSz="449278" rtl="0" eaLnBrk="1" fontAlgn="base" hangingPunct="1">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9pPr>
          </a:lstStyle>
          <a:p>
            <a:pPr defTabSz="379011">
              <a:defRPr/>
            </a:pPr>
            <a:r>
              <a:rPr lang="en-US" sz="3600" dirty="0"/>
              <a:t>Estimated Total Global SPL Generation 2005-2050</a:t>
            </a:r>
            <a:endParaRPr lang="en-GB" sz="3712" kern="0" dirty="0">
              <a:solidFill>
                <a:srgbClr val="454545"/>
              </a:solidFill>
              <a:ea typeface="宋体"/>
            </a:endParaRPr>
          </a:p>
        </p:txBody>
      </p:sp>
      <p:graphicFrame>
        <p:nvGraphicFramePr>
          <p:cNvPr id="12" name="Content Placeholder 3">
            <a:extLst>
              <a:ext uri="{FF2B5EF4-FFF2-40B4-BE49-F238E27FC236}">
                <a16:creationId xmlns:a16="http://schemas.microsoft.com/office/drawing/2014/main" id="{A9682559-571E-4DCA-94A8-29B1D87EC314}"/>
              </a:ext>
            </a:extLst>
          </p:cNvPr>
          <p:cNvGraphicFramePr>
            <a:graphicFrameLocks/>
          </p:cNvGraphicFramePr>
          <p:nvPr>
            <p:extLst>
              <p:ext uri="{D42A27DB-BD31-4B8C-83A1-F6EECF244321}">
                <p14:modId xmlns:p14="http://schemas.microsoft.com/office/powerpoint/2010/main" val="2744267260"/>
              </p:ext>
            </p:extLst>
          </p:nvPr>
        </p:nvGraphicFramePr>
        <p:xfrm>
          <a:off x="359792" y="2051645"/>
          <a:ext cx="9462959" cy="4771194"/>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F39EEABD-C2EA-4C39-BF2A-D9E76AB073EF}"/>
              </a:ext>
            </a:extLst>
          </p:cNvPr>
          <p:cNvSpPr txBox="1"/>
          <p:nvPr/>
        </p:nvSpPr>
        <p:spPr>
          <a:xfrm>
            <a:off x="5688384" y="7182879"/>
            <a:ext cx="4363695" cy="249748"/>
          </a:xfrm>
          <a:prstGeom prst="rect">
            <a:avLst/>
          </a:prstGeom>
          <a:noFill/>
        </p:spPr>
        <p:txBody>
          <a:bodyPr wrap="none" rtlCol="0">
            <a:spAutoFit/>
          </a:bodyPr>
          <a:lstStyle/>
          <a:p>
            <a:r>
              <a:rPr lang="en-US" sz="1100" dirty="0">
                <a:solidFill>
                  <a:schemeClr val="tx1"/>
                </a:solidFill>
              </a:rPr>
              <a:t>Data: IAI Life Cycle Inventory – 2015 Data, IAI Material Flow Model</a:t>
            </a:r>
            <a:endParaRPr lang="en-GB" sz="1100" dirty="0">
              <a:solidFill>
                <a:schemeClr val="tx1"/>
              </a:solidFill>
            </a:endParaRPr>
          </a:p>
        </p:txBody>
      </p:sp>
    </p:spTree>
    <p:extLst>
      <p:ext uri="{BB962C8B-B14F-4D97-AF65-F5344CB8AC3E}">
        <p14:creationId xmlns:p14="http://schemas.microsoft.com/office/powerpoint/2010/main" val="1985126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2">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2">
                                            <p:graphicEl>
                                              <a:chart seriesIdx="0" categoryIdx="-4" bldStep="series"/>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graphicEl>
                                              <a:chart seriesIdx="0" categoryIdx="-4" bldStep="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uiExpand="1">
        <p:bldSub>
          <a:bldChart bld="series" animBg="0"/>
        </p:bldSub>
      </p:bldGraphic>
      <p:bldGraphic spid="12" grpId="1" uiExpand="1">
        <p:bldSub>
          <a:bldChart bld="series"/>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company name&#10;&#10;Description automatically generated">
            <a:extLst>
              <a:ext uri="{FF2B5EF4-FFF2-40B4-BE49-F238E27FC236}">
                <a16:creationId xmlns:a16="http://schemas.microsoft.com/office/drawing/2014/main" id="{14A8D67C-56CC-46CA-803B-B7BB29E493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451"/>
            <a:ext cx="10099452" cy="7136786"/>
          </a:xfrm>
          <a:prstGeom prst="rect">
            <a:avLst/>
          </a:prstGeom>
        </p:spPr>
      </p:pic>
      <p:sp>
        <p:nvSpPr>
          <p:cNvPr id="4" name="TextBox 3">
            <a:extLst>
              <a:ext uri="{FF2B5EF4-FFF2-40B4-BE49-F238E27FC236}">
                <a16:creationId xmlns:a16="http://schemas.microsoft.com/office/drawing/2014/main" id="{BD2EFC7A-6A3A-496F-B579-90071D097D75}"/>
              </a:ext>
            </a:extLst>
          </p:cNvPr>
          <p:cNvSpPr txBox="1"/>
          <p:nvPr/>
        </p:nvSpPr>
        <p:spPr>
          <a:xfrm>
            <a:off x="1727944" y="2382189"/>
            <a:ext cx="6624736" cy="2859309"/>
          </a:xfrm>
          <a:prstGeom prst="rect">
            <a:avLst/>
          </a:prstGeom>
          <a:ln>
            <a:solidFill>
              <a:srgbClr val="47A4AF"/>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n-GB" b="1" baseline="30000" dirty="0"/>
          </a:p>
          <a:p>
            <a:pPr algn="ctr"/>
            <a:endParaRPr lang="en-GB" sz="3600" b="1" baseline="30000" dirty="0">
              <a:solidFill>
                <a:srgbClr val="808080"/>
              </a:solidFill>
              <a:latin typeface="Corbel" panose="020B0503020204020204" pitchFamily="34" charset="0"/>
            </a:endParaRPr>
          </a:p>
          <a:p>
            <a:pPr algn="ctr"/>
            <a:r>
              <a:rPr lang="en-GB" sz="3600" b="1" baseline="30000" dirty="0">
                <a:solidFill>
                  <a:srgbClr val="808080"/>
                </a:solidFill>
                <a:latin typeface="Corbel" panose="020B0503020204020204" pitchFamily="34" charset="0"/>
              </a:rPr>
              <a:t>Thank-you!</a:t>
            </a:r>
          </a:p>
          <a:p>
            <a:pPr algn="ctr"/>
            <a:endParaRPr lang="en-GB" sz="3200" b="1" baseline="30000" dirty="0">
              <a:solidFill>
                <a:srgbClr val="808080"/>
              </a:solidFill>
              <a:latin typeface="Corbel" panose="020B0503020204020204" pitchFamily="34" charset="0"/>
            </a:endParaRPr>
          </a:p>
          <a:p>
            <a:pPr algn="ctr"/>
            <a:r>
              <a:rPr lang="en-GB" sz="3200" baseline="30000" dirty="0">
                <a:solidFill>
                  <a:srgbClr val="808080"/>
                </a:solidFill>
                <a:latin typeface="Corbel" panose="020B0503020204020204" pitchFamily="34" charset="0"/>
              </a:rPr>
              <a:t>If you have any questions, please direct them to:</a:t>
            </a:r>
          </a:p>
          <a:p>
            <a:pPr algn="ctr"/>
            <a:r>
              <a:rPr lang="en-GB" sz="3200" baseline="30000" dirty="0">
                <a:solidFill>
                  <a:srgbClr val="47A4AF"/>
                </a:solidFill>
                <a:latin typeface="Corbel" panose="020B0503020204020204" pitchFamily="34" charset="0"/>
                <a:hlinkClick r:id="rId3">
                  <a:extLst>
                    <a:ext uri="{A12FA001-AC4F-418D-AE19-62706E023703}">
                      <ahyp:hlinkClr xmlns:ahyp="http://schemas.microsoft.com/office/drawing/2018/hyperlinkcolor" val="tx"/>
                    </a:ext>
                  </a:extLst>
                </a:hlinkClick>
              </a:rPr>
              <a:t>spl@world-aluminium.org</a:t>
            </a:r>
            <a:endParaRPr lang="en-GB" sz="3200" baseline="30000" dirty="0">
              <a:solidFill>
                <a:srgbClr val="47A4AF"/>
              </a:solidFill>
              <a:latin typeface="Corbel" panose="020B0503020204020204" pitchFamily="34" charset="0"/>
            </a:endParaRPr>
          </a:p>
          <a:p>
            <a:pPr algn="ctr"/>
            <a:endParaRPr lang="en-GB" baseline="30000" dirty="0">
              <a:solidFill>
                <a:srgbClr val="47A4AF"/>
              </a:solidFill>
              <a:latin typeface="Corbel" panose="020B0503020204020204" pitchFamily="34" charset="0"/>
            </a:endParaRPr>
          </a:p>
          <a:p>
            <a:pPr algn="ctr"/>
            <a:endParaRPr lang="en-GB" baseline="30000" dirty="0">
              <a:solidFill>
                <a:srgbClr val="47A4AF"/>
              </a:solidFill>
              <a:latin typeface="Corbel" panose="020B0503020204020204" pitchFamily="34" charset="0"/>
            </a:endParaRPr>
          </a:p>
          <a:p>
            <a:pPr algn="ctr"/>
            <a:r>
              <a:rPr lang="en-GB" sz="3200" b="1" baseline="30000" dirty="0">
                <a:solidFill>
                  <a:srgbClr val="47A4AF"/>
                </a:solidFill>
                <a:latin typeface="Corbel" panose="020B0503020204020204" pitchFamily="34" charset="0"/>
                <a:hlinkClick r:id="rId4">
                  <a:extLst>
                    <a:ext uri="{A12FA001-AC4F-418D-AE19-62706E023703}">
                      <ahyp:hlinkClr xmlns:ahyp="http://schemas.microsoft.com/office/drawing/2018/hyperlinkcolor" val="tx"/>
                    </a:ext>
                  </a:extLst>
                </a:hlinkClick>
              </a:rPr>
              <a:t>www.world-aluminium.org</a:t>
            </a:r>
            <a:endParaRPr lang="en-GB" sz="2400" b="1" baseline="30000" dirty="0">
              <a:solidFill>
                <a:srgbClr val="47A4AF"/>
              </a:solidFill>
              <a:latin typeface="Corbel" panose="020B0503020204020204" pitchFamily="34" charset="0"/>
            </a:endParaRPr>
          </a:p>
          <a:p>
            <a:endParaRPr lang="en-GB" sz="900" b="1" baseline="30000" dirty="0">
              <a:solidFill>
                <a:srgbClr val="808080"/>
              </a:solidFill>
              <a:latin typeface="Corbel" panose="020B0503020204020204" pitchFamily="34" charset="0"/>
            </a:endParaRPr>
          </a:p>
          <a:p>
            <a:endParaRPr lang="en-GB" dirty="0">
              <a:solidFill>
                <a:schemeClr val="tx1"/>
              </a:solidFill>
            </a:endParaRPr>
          </a:p>
        </p:txBody>
      </p:sp>
    </p:spTree>
    <p:extLst>
      <p:ext uri="{BB962C8B-B14F-4D97-AF65-F5344CB8AC3E}">
        <p14:creationId xmlns:p14="http://schemas.microsoft.com/office/powerpoint/2010/main" val="18319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ED078-69CB-4FE2-B967-6373A9D32F52}"/>
              </a:ext>
            </a:extLst>
          </p:cNvPr>
          <p:cNvSpPr>
            <a:spLocks noGrp="1"/>
          </p:cNvSpPr>
          <p:nvPr>
            <p:ph type="title"/>
          </p:nvPr>
        </p:nvSpPr>
        <p:spPr>
          <a:xfrm>
            <a:off x="608012" y="2846387"/>
            <a:ext cx="8864600" cy="933450"/>
          </a:xfrm>
        </p:spPr>
        <p:txBody>
          <a:bodyPr/>
          <a:lstStyle/>
          <a:p>
            <a:r>
              <a:rPr lang="en-US" dirty="0"/>
              <a:t>Executive Summary Slides</a:t>
            </a:r>
            <a:endParaRPr lang="en-GB" dirty="0"/>
          </a:p>
        </p:txBody>
      </p:sp>
      <p:sp>
        <p:nvSpPr>
          <p:cNvPr id="3" name="Content Placeholder 2">
            <a:extLst>
              <a:ext uri="{FF2B5EF4-FFF2-40B4-BE49-F238E27FC236}">
                <a16:creationId xmlns:a16="http://schemas.microsoft.com/office/drawing/2014/main" id="{65C6ACCC-AA21-4DE9-8F07-5815A3E0D35C}"/>
              </a:ext>
            </a:extLst>
          </p:cNvPr>
          <p:cNvSpPr>
            <a:spLocks noGrp="1"/>
          </p:cNvSpPr>
          <p:nvPr>
            <p:ph idx="1"/>
          </p:nvPr>
        </p:nvSpPr>
        <p:spPr>
          <a:xfrm>
            <a:off x="503238" y="4931965"/>
            <a:ext cx="8864600" cy="2016224"/>
          </a:xfrm>
        </p:spPr>
        <p:txBody>
          <a:bodyPr/>
          <a:lstStyle/>
          <a:p>
            <a:pPr marL="0" indent="0" algn="ctr">
              <a:buNone/>
            </a:pPr>
            <a:r>
              <a:rPr lang="en-US" sz="2400" dirty="0"/>
              <a:t>As per the published guidance: </a:t>
            </a:r>
          </a:p>
          <a:p>
            <a:pPr marL="0" indent="0" algn="ctr">
              <a:buNone/>
            </a:pPr>
            <a:r>
              <a:rPr lang="en-US" sz="2400" dirty="0">
                <a:solidFill>
                  <a:srgbClr val="33A3A3"/>
                </a:solidFill>
                <a:hlinkClick r:id="rId2">
                  <a:extLst>
                    <a:ext uri="{A12FA001-AC4F-418D-AE19-62706E023703}">
                      <ahyp:hlinkClr xmlns:ahyp="http://schemas.microsoft.com/office/drawing/2018/hyperlinkcolor" val="tx"/>
                    </a:ext>
                  </a:extLst>
                </a:hlinkClick>
              </a:rPr>
              <a:t>Sustainable SPL Management Guidance 2020</a:t>
            </a:r>
            <a:endParaRPr lang="en-US" sz="2400" dirty="0">
              <a:solidFill>
                <a:srgbClr val="33A3A3"/>
              </a:solidFill>
            </a:endParaRPr>
          </a:p>
          <a:p>
            <a:pPr marL="0" indent="0">
              <a:buNone/>
            </a:pPr>
            <a:endParaRPr lang="en-GB" sz="2400" dirty="0"/>
          </a:p>
        </p:txBody>
      </p:sp>
    </p:spTree>
    <p:extLst>
      <p:ext uri="{BB962C8B-B14F-4D97-AF65-F5344CB8AC3E}">
        <p14:creationId xmlns:p14="http://schemas.microsoft.com/office/powerpoint/2010/main" val="275043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9650" y="755501"/>
            <a:ext cx="5976664" cy="933450"/>
          </a:xfrm>
        </p:spPr>
        <p:txBody>
          <a:bodyPr/>
          <a:lstStyle/>
          <a:p>
            <a:r>
              <a:rPr lang="en-GB" sz="2400" dirty="0"/>
              <a:t>Sustainable SPL Management Guidance: </a:t>
            </a:r>
            <a:br>
              <a:rPr lang="en-GB" sz="2400" dirty="0"/>
            </a:br>
            <a:r>
              <a:rPr lang="en-GB" sz="2400" dirty="0"/>
              <a:t>Executive Summary 1</a:t>
            </a:r>
            <a:endParaRPr lang="en-GB" sz="2400" b="0" dirty="0"/>
          </a:p>
        </p:txBody>
      </p:sp>
      <p:graphicFrame>
        <p:nvGraphicFramePr>
          <p:cNvPr id="11" name="Diagram 10">
            <a:extLst>
              <a:ext uri="{FF2B5EF4-FFF2-40B4-BE49-F238E27FC236}">
                <a16:creationId xmlns:a16="http://schemas.microsoft.com/office/drawing/2014/main" id="{99C2134F-6C98-4CBA-9BD5-12209A6F619B}"/>
              </a:ext>
            </a:extLst>
          </p:cNvPr>
          <p:cNvGraphicFramePr/>
          <p:nvPr>
            <p:extLst>
              <p:ext uri="{D42A27DB-BD31-4B8C-83A1-F6EECF244321}">
                <p14:modId xmlns:p14="http://schemas.microsoft.com/office/powerpoint/2010/main" val="3008209083"/>
              </p:ext>
            </p:extLst>
          </p:nvPr>
        </p:nvGraphicFramePr>
        <p:xfrm>
          <a:off x="3672160" y="2051645"/>
          <a:ext cx="6264696" cy="4468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149A032B-37DE-42A8-91C0-2A92F93A5133}"/>
              </a:ext>
            </a:extLst>
          </p:cNvPr>
          <p:cNvSpPr/>
          <p:nvPr/>
        </p:nvSpPr>
        <p:spPr>
          <a:xfrm>
            <a:off x="287784" y="2087230"/>
            <a:ext cx="5400600" cy="4392036"/>
          </a:xfrm>
          <a:prstGeom prst="rect">
            <a:avLst/>
          </a:prstGeom>
        </p:spPr>
        <p:txBody>
          <a:bodyPr wrap="square">
            <a:spAutoFit/>
          </a:bodyPr>
          <a:lstStyle/>
          <a:p>
            <a:pPr marL="285750" indent="-285750" algn="just">
              <a:lnSpc>
                <a:spcPct val="150000"/>
              </a:lnSpc>
              <a:spcAft>
                <a:spcPts val="1200"/>
              </a:spcAft>
              <a:buFont typeface="Wingdings" panose="05000000000000000000" pitchFamily="2" charset="2"/>
              <a:buChar char="Ø"/>
            </a:pPr>
            <a:r>
              <a:rPr lang="en-AU" sz="1400" dirty="0">
                <a:solidFill>
                  <a:srgbClr val="454545"/>
                </a:solidFill>
                <a:latin typeface="Helvetica" panose="020B0604020202020204" pitchFamily="34" charset="0"/>
                <a:ea typeface="Cambria" panose="02040503050406030204" pitchFamily="18" charset="0"/>
                <a:cs typeface="Arial" panose="020B0604020202020204" pitchFamily="34" charset="0"/>
              </a:rPr>
              <a:t>All industries are facing pressure to manage waste more effectively. </a:t>
            </a:r>
          </a:p>
          <a:p>
            <a:pPr marL="285750" indent="-285750" algn="just">
              <a:lnSpc>
                <a:spcPct val="150000"/>
              </a:lnSpc>
              <a:spcAft>
                <a:spcPts val="1200"/>
              </a:spcAft>
              <a:buFont typeface="Wingdings" panose="05000000000000000000" pitchFamily="2" charset="2"/>
              <a:buChar char="Ø"/>
            </a:pPr>
            <a:r>
              <a:rPr lang="en-AU" sz="1400" dirty="0">
                <a:solidFill>
                  <a:srgbClr val="454545"/>
                </a:solidFill>
                <a:latin typeface="Helvetica" panose="020B0604020202020204" pitchFamily="34" charset="0"/>
                <a:ea typeface="Cambria" panose="02040503050406030204" pitchFamily="18" charset="0"/>
                <a:cs typeface="Arial" panose="020B0604020202020204" pitchFamily="34" charset="0"/>
              </a:rPr>
              <a:t>The aluminium industry is seeking ways to improve the management of its wastes. </a:t>
            </a:r>
          </a:p>
          <a:p>
            <a:pPr marL="285750" indent="-285750" algn="just">
              <a:lnSpc>
                <a:spcPct val="150000"/>
              </a:lnSpc>
              <a:spcAft>
                <a:spcPts val="1200"/>
              </a:spcAft>
              <a:buFont typeface="Wingdings" panose="05000000000000000000" pitchFamily="2" charset="2"/>
              <a:buChar char="Ø"/>
            </a:pPr>
            <a:r>
              <a:rPr lang="en-AU" sz="1400" dirty="0">
                <a:solidFill>
                  <a:srgbClr val="454545"/>
                </a:solidFill>
                <a:latin typeface="Helvetica" panose="020B0604020202020204" pitchFamily="34" charset="0"/>
                <a:ea typeface="Cambria" panose="02040503050406030204" pitchFamily="18" charset="0"/>
                <a:cs typeface="Arial" panose="020B0604020202020204" pitchFamily="34" charset="0"/>
              </a:rPr>
              <a:t>Establishing sector-wide guidance identifying key elements of an effective SPL management plan is a step towards supporting producers in achieving acceptably low social and environmental impacts.</a:t>
            </a:r>
          </a:p>
          <a:p>
            <a:pPr marL="285750" indent="-285750" algn="just">
              <a:lnSpc>
                <a:spcPct val="150000"/>
              </a:lnSpc>
              <a:spcAft>
                <a:spcPts val="1200"/>
              </a:spcAft>
              <a:buFont typeface="Wingdings" panose="05000000000000000000" pitchFamily="2" charset="2"/>
              <a:buChar char="Ø"/>
            </a:pPr>
            <a:r>
              <a:rPr lang="en-AU" sz="1400" dirty="0">
                <a:solidFill>
                  <a:srgbClr val="454545"/>
                </a:solidFill>
                <a:latin typeface="Helvetica" panose="020B0604020202020204" pitchFamily="34" charset="0"/>
                <a:cs typeface="Arial" panose="020B0604020202020204" pitchFamily="34" charset="0"/>
              </a:rPr>
              <a:t>The Guidance brings together recently published literature, case studies and data to support aluminium producers striving to manage waste sustainably and not just those seeking to achieve best practice.</a:t>
            </a:r>
            <a:endParaRPr lang="en-GB" sz="1400" dirty="0">
              <a:solidFill>
                <a:srgbClr val="454545"/>
              </a:solidFill>
              <a:latin typeface="Helvetica" panose="020B0604020202020204" pitchFamily="34" charset="0"/>
              <a:cs typeface="Arial" panose="020B0604020202020204" pitchFamily="34" charset="0"/>
            </a:endParaRPr>
          </a:p>
        </p:txBody>
      </p:sp>
    </p:spTree>
    <p:extLst>
      <p:ext uri="{BB962C8B-B14F-4D97-AF65-F5344CB8AC3E}">
        <p14:creationId xmlns:p14="http://schemas.microsoft.com/office/powerpoint/2010/main" val="68356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7A61F355-E9B4-4DB2-8C8C-E8AF0F99417D}"/>
              </a:ext>
            </a:extLst>
          </p:cNvPr>
          <p:cNvGraphicFramePr>
            <a:graphicFrameLocks noGrp="1"/>
          </p:cNvGraphicFramePr>
          <p:nvPr>
            <p:ph idx="1"/>
            <p:extLst>
              <p:ext uri="{D42A27DB-BD31-4B8C-83A1-F6EECF244321}">
                <p14:modId xmlns:p14="http://schemas.microsoft.com/office/powerpoint/2010/main" val="4273138995"/>
              </p:ext>
            </p:extLst>
          </p:nvPr>
        </p:nvGraphicFramePr>
        <p:xfrm>
          <a:off x="1583928" y="3059756"/>
          <a:ext cx="7344816" cy="38884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a:extLst>
              <a:ext uri="{FF2B5EF4-FFF2-40B4-BE49-F238E27FC236}">
                <a16:creationId xmlns:a16="http://schemas.microsoft.com/office/drawing/2014/main" id="{B32D6739-A142-45CC-82CA-D4A169725DE5}"/>
              </a:ext>
            </a:extLst>
          </p:cNvPr>
          <p:cNvSpPr txBox="1">
            <a:spLocks/>
          </p:cNvSpPr>
          <p:nvPr/>
        </p:nvSpPr>
        <p:spPr bwMode="auto">
          <a:xfrm>
            <a:off x="3399650" y="755501"/>
            <a:ext cx="5976664" cy="933450"/>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lvl1pPr algn="ctr" defTabSz="449263" rtl="0" fontAlgn="base">
              <a:lnSpc>
                <a:spcPct val="93000"/>
              </a:lnSpc>
              <a:spcBef>
                <a:spcPct val="0"/>
              </a:spcBef>
              <a:spcAft>
                <a:spcPct val="0"/>
              </a:spcAft>
              <a:buClr>
                <a:srgbClr val="000000"/>
              </a:buClr>
              <a:buSzPct val="100000"/>
              <a:buFont typeface="Times New Roman" pitchFamily="16" charset="0"/>
              <a:defRPr sz="4400" b="0">
                <a:solidFill>
                  <a:srgbClr val="33A3A3"/>
                </a:solidFill>
                <a:latin typeface="+mj-lt"/>
                <a:ea typeface="+mj-ea"/>
                <a:cs typeface="+mj-cs"/>
              </a:defRPr>
            </a:lvl1pPr>
            <a:lvl2pPr marL="742950" indent="-28575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2pPr>
            <a:lvl3pPr marL="1143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3pPr>
            <a:lvl4pPr marL="1600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4pPr>
            <a:lvl5pPr marL="20574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5pPr>
            <a:lvl6pPr marL="25146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6pPr>
            <a:lvl7pPr marL="29718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7pPr>
            <a:lvl8pPr marL="3429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8pPr>
            <a:lvl9pPr marL="3886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9pPr>
          </a:lstStyle>
          <a:p>
            <a:pPr hangingPunct="1"/>
            <a:r>
              <a:rPr lang="en-GB" sz="2400" kern="0" dirty="0"/>
              <a:t>Sustainable SPL Management Guidance: </a:t>
            </a:r>
            <a:br>
              <a:rPr lang="en-GB" sz="2400" kern="0" dirty="0"/>
            </a:br>
            <a:r>
              <a:rPr lang="en-GB" sz="2400" kern="0" dirty="0"/>
              <a:t>Executive Summary 2</a:t>
            </a:r>
          </a:p>
        </p:txBody>
      </p:sp>
      <p:sp>
        <p:nvSpPr>
          <p:cNvPr id="10" name="TextBox 9">
            <a:extLst>
              <a:ext uri="{FF2B5EF4-FFF2-40B4-BE49-F238E27FC236}">
                <a16:creationId xmlns:a16="http://schemas.microsoft.com/office/drawing/2014/main" id="{77A5C17B-AE21-476A-8D0D-0A915A034A06}"/>
              </a:ext>
            </a:extLst>
          </p:cNvPr>
          <p:cNvSpPr txBox="1"/>
          <p:nvPr/>
        </p:nvSpPr>
        <p:spPr>
          <a:xfrm>
            <a:off x="575816" y="1720316"/>
            <a:ext cx="9145016" cy="1237198"/>
          </a:xfrm>
          <a:prstGeom prst="rect">
            <a:avLst/>
          </a:prstGeom>
          <a:noFill/>
        </p:spPr>
        <p:txBody>
          <a:bodyPr wrap="square" rtlCol="0">
            <a:spAutoFit/>
          </a:bodyPr>
          <a:lstStyle/>
          <a:p>
            <a:r>
              <a:rPr lang="en-GB" sz="1600" dirty="0">
                <a:solidFill>
                  <a:schemeClr val="tx1"/>
                </a:solidFill>
              </a:rPr>
              <a:t>Sustainable SPL Management is not ‘one size fits all’- </a:t>
            </a:r>
            <a:r>
              <a:rPr lang="en-AU" sz="1600" dirty="0">
                <a:solidFill>
                  <a:schemeClr val="tx1"/>
                </a:solidFill>
              </a:rPr>
              <a:t>SPL composition, </a:t>
            </a:r>
            <a:r>
              <a:rPr lang="en-AU" sz="1600" dirty="0">
                <a:solidFill>
                  <a:srgbClr val="454545"/>
                </a:solidFill>
                <a:latin typeface="Helvetica" panose="020B0604020202020204" pitchFamily="34" charset="0"/>
                <a:cs typeface="Arial" panose="020B0604020202020204" pitchFamily="34" charset="0"/>
              </a:rPr>
              <a:t>local issues, environmental conditions, economic feasibility, government policies, the regulatory framework and, societal factors will</a:t>
            </a:r>
            <a:r>
              <a:rPr lang="en-GB" sz="1600" dirty="0">
                <a:solidFill>
                  <a:schemeClr val="tx1"/>
                </a:solidFill>
              </a:rPr>
              <a:t> differ for each site and need to be considered when developing SPL management plans.</a:t>
            </a:r>
          </a:p>
          <a:p>
            <a:endParaRPr lang="en-GB" sz="1600" dirty="0">
              <a:solidFill>
                <a:schemeClr val="tx1"/>
              </a:solidFill>
            </a:endParaRPr>
          </a:p>
          <a:p>
            <a:r>
              <a:rPr lang="en-GB" sz="1600" dirty="0">
                <a:solidFill>
                  <a:schemeClr val="tx1"/>
                </a:solidFill>
              </a:rPr>
              <a:t>Generally, sustainable SPL management should include: </a:t>
            </a:r>
          </a:p>
        </p:txBody>
      </p:sp>
    </p:spTree>
    <p:extLst>
      <p:ext uri="{BB962C8B-B14F-4D97-AF65-F5344CB8AC3E}">
        <p14:creationId xmlns:p14="http://schemas.microsoft.com/office/powerpoint/2010/main" val="1265200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B9880B67-886B-4230-B0D7-663643543631}"/>
              </a:ext>
            </a:extLst>
          </p:cNvPr>
          <p:cNvSpPr/>
          <p:nvPr/>
        </p:nvSpPr>
        <p:spPr bwMode="auto">
          <a:xfrm>
            <a:off x="143768" y="2690233"/>
            <a:ext cx="4752000" cy="180000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GB" sz="1800" b="0" i="0" u="none" strike="noStrike" cap="none" normalizeH="0" baseline="0" dirty="0">
              <a:ln>
                <a:noFill/>
              </a:ln>
              <a:solidFill>
                <a:schemeClr val="bg1"/>
              </a:solidFill>
              <a:effectLst/>
              <a:latin typeface="Arial" charset="0"/>
              <a:ea typeface="宋体" charset="-122"/>
            </a:endParaRPr>
          </a:p>
        </p:txBody>
      </p:sp>
      <p:graphicFrame>
        <p:nvGraphicFramePr>
          <p:cNvPr id="22" name="Content Placeholder 3">
            <a:extLst>
              <a:ext uri="{FF2B5EF4-FFF2-40B4-BE49-F238E27FC236}">
                <a16:creationId xmlns:a16="http://schemas.microsoft.com/office/drawing/2014/main" id="{996938E9-E2A6-47C2-9AEA-AF831042148C}"/>
              </a:ext>
            </a:extLst>
          </p:cNvPr>
          <p:cNvGraphicFramePr>
            <a:graphicFrameLocks/>
          </p:cNvGraphicFramePr>
          <p:nvPr>
            <p:extLst>
              <p:ext uri="{D42A27DB-BD31-4B8C-83A1-F6EECF244321}">
                <p14:modId xmlns:p14="http://schemas.microsoft.com/office/powerpoint/2010/main" val="2457435316"/>
              </p:ext>
            </p:extLst>
          </p:nvPr>
        </p:nvGraphicFramePr>
        <p:xfrm>
          <a:off x="0" y="2854933"/>
          <a:ext cx="4875186" cy="1563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a:extLst>
              <a:ext uri="{FF2B5EF4-FFF2-40B4-BE49-F238E27FC236}">
                <a16:creationId xmlns:a16="http://schemas.microsoft.com/office/drawing/2014/main" id="{B32D6739-A142-45CC-82CA-D4A169725DE5}"/>
              </a:ext>
            </a:extLst>
          </p:cNvPr>
          <p:cNvSpPr txBox="1">
            <a:spLocks/>
          </p:cNvSpPr>
          <p:nvPr/>
        </p:nvSpPr>
        <p:spPr bwMode="auto">
          <a:xfrm>
            <a:off x="3399650" y="755501"/>
            <a:ext cx="5976664" cy="933450"/>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lvl1pPr algn="ctr" defTabSz="449263" rtl="0" fontAlgn="base">
              <a:lnSpc>
                <a:spcPct val="93000"/>
              </a:lnSpc>
              <a:spcBef>
                <a:spcPct val="0"/>
              </a:spcBef>
              <a:spcAft>
                <a:spcPct val="0"/>
              </a:spcAft>
              <a:buClr>
                <a:srgbClr val="000000"/>
              </a:buClr>
              <a:buSzPct val="100000"/>
              <a:buFont typeface="Times New Roman" pitchFamily="16" charset="0"/>
              <a:defRPr sz="4400" b="0">
                <a:solidFill>
                  <a:srgbClr val="33A3A3"/>
                </a:solidFill>
                <a:latin typeface="+mj-lt"/>
                <a:ea typeface="+mj-ea"/>
                <a:cs typeface="+mj-cs"/>
              </a:defRPr>
            </a:lvl1pPr>
            <a:lvl2pPr marL="742950" indent="-28575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2pPr>
            <a:lvl3pPr marL="1143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3pPr>
            <a:lvl4pPr marL="1600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4pPr>
            <a:lvl5pPr marL="20574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5pPr>
            <a:lvl6pPr marL="25146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6pPr>
            <a:lvl7pPr marL="29718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7pPr>
            <a:lvl8pPr marL="3429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8pPr>
            <a:lvl9pPr marL="3886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9pPr>
          </a:lstStyle>
          <a:p>
            <a:pPr hangingPunct="1"/>
            <a:r>
              <a:rPr lang="en-GB" sz="2400" kern="0" dirty="0"/>
              <a:t>Sustainable SPL Management Guidance: </a:t>
            </a:r>
            <a:br>
              <a:rPr lang="en-GB" sz="2400" kern="0" dirty="0"/>
            </a:br>
            <a:r>
              <a:rPr lang="en-GB" sz="2400" kern="0" dirty="0"/>
              <a:t>Executive Summary 3</a:t>
            </a:r>
          </a:p>
        </p:txBody>
      </p:sp>
      <p:sp>
        <p:nvSpPr>
          <p:cNvPr id="16" name="Text Placeholder 15">
            <a:extLst>
              <a:ext uri="{FF2B5EF4-FFF2-40B4-BE49-F238E27FC236}">
                <a16:creationId xmlns:a16="http://schemas.microsoft.com/office/drawing/2014/main" id="{F47DB0D5-3284-496E-9E0D-3E50F23915C1}"/>
              </a:ext>
            </a:extLst>
          </p:cNvPr>
          <p:cNvSpPr>
            <a:spLocks noGrp="1"/>
          </p:cNvSpPr>
          <p:nvPr>
            <p:ph type="body" idx="1"/>
          </p:nvPr>
        </p:nvSpPr>
        <p:spPr>
          <a:xfrm>
            <a:off x="367945" y="1619597"/>
            <a:ext cx="4589818" cy="416818"/>
          </a:xfrm>
        </p:spPr>
        <p:txBody>
          <a:bodyPr/>
          <a:lstStyle/>
          <a:p>
            <a:r>
              <a:rPr lang="en-GB" sz="2000" dirty="0">
                <a:solidFill>
                  <a:srgbClr val="33A3A3"/>
                </a:solidFill>
                <a:latin typeface="+mj-lt"/>
                <a:ea typeface="+mj-ea"/>
                <a:cs typeface="+mj-cs"/>
              </a:rPr>
              <a:t>Long term planning and governance</a:t>
            </a:r>
          </a:p>
        </p:txBody>
      </p:sp>
      <p:sp>
        <p:nvSpPr>
          <p:cNvPr id="17" name="Content Placeholder 16">
            <a:extLst>
              <a:ext uri="{FF2B5EF4-FFF2-40B4-BE49-F238E27FC236}">
                <a16:creationId xmlns:a16="http://schemas.microsoft.com/office/drawing/2014/main" id="{267598CC-5914-4B50-9B47-5AC611DC81C8}"/>
              </a:ext>
            </a:extLst>
          </p:cNvPr>
          <p:cNvSpPr>
            <a:spLocks noGrp="1"/>
          </p:cNvSpPr>
          <p:nvPr>
            <p:ph sz="half" idx="2"/>
          </p:nvPr>
        </p:nvSpPr>
        <p:spPr>
          <a:xfrm>
            <a:off x="367945" y="2141506"/>
            <a:ext cx="4521438" cy="281694"/>
          </a:xfrm>
        </p:spPr>
        <p:txBody>
          <a:bodyPr/>
          <a:lstStyle/>
          <a:p>
            <a:pPr marL="0" indent="0">
              <a:buNone/>
            </a:pPr>
            <a:r>
              <a:rPr lang="en-GB" sz="1400" b="1" dirty="0">
                <a:solidFill>
                  <a:schemeClr val="tx1"/>
                </a:solidFill>
              </a:rPr>
              <a:t>Sustainable SPL Management should: </a:t>
            </a:r>
          </a:p>
          <a:p>
            <a:pPr marL="0" indent="0">
              <a:buNone/>
            </a:pPr>
            <a:r>
              <a:rPr lang="en-GB" sz="1400" dirty="0">
                <a:solidFill>
                  <a:schemeClr val="tx1"/>
                </a:solidFill>
              </a:rPr>
              <a:t>	</a:t>
            </a:r>
            <a:endParaRPr lang="en-GB" sz="1000" dirty="0"/>
          </a:p>
        </p:txBody>
      </p:sp>
      <p:grpSp>
        <p:nvGrpSpPr>
          <p:cNvPr id="31" name="Group 30">
            <a:extLst>
              <a:ext uri="{FF2B5EF4-FFF2-40B4-BE49-F238E27FC236}">
                <a16:creationId xmlns:a16="http://schemas.microsoft.com/office/drawing/2014/main" id="{235C33E0-38A9-4A4E-A07E-65B944B5BEF4}"/>
              </a:ext>
            </a:extLst>
          </p:cNvPr>
          <p:cNvGrpSpPr/>
          <p:nvPr/>
        </p:nvGrpSpPr>
        <p:grpSpPr>
          <a:xfrm>
            <a:off x="367945" y="3460528"/>
            <a:ext cx="4518242" cy="381633"/>
            <a:chOff x="442353" y="3209610"/>
            <a:chExt cx="4518242" cy="381633"/>
          </a:xfrm>
        </p:grpSpPr>
        <p:sp>
          <p:nvSpPr>
            <p:cNvPr id="25" name="TextBox 24">
              <a:extLst>
                <a:ext uri="{FF2B5EF4-FFF2-40B4-BE49-F238E27FC236}">
                  <a16:creationId xmlns:a16="http://schemas.microsoft.com/office/drawing/2014/main" id="{1597722A-648A-4D49-91CB-F5E68A1B5ADE}"/>
                </a:ext>
              </a:extLst>
            </p:cNvPr>
            <p:cNvSpPr txBox="1"/>
            <p:nvPr/>
          </p:nvSpPr>
          <p:spPr>
            <a:xfrm>
              <a:off x="442353" y="3284237"/>
              <a:ext cx="623889" cy="235449"/>
            </a:xfrm>
            <a:prstGeom prst="rect">
              <a:avLst/>
            </a:prstGeom>
            <a:noFill/>
          </p:spPr>
          <p:txBody>
            <a:bodyPr wrap="none" rtlCol="0">
              <a:spAutoFit/>
            </a:bodyPr>
            <a:lstStyle/>
            <a:p>
              <a:r>
                <a:rPr lang="en-GB" sz="1000" dirty="0">
                  <a:solidFill>
                    <a:schemeClr val="tx1"/>
                  </a:solidFill>
                </a:rPr>
                <a:t>Prevent</a:t>
              </a:r>
            </a:p>
          </p:txBody>
        </p:sp>
        <p:sp>
          <p:nvSpPr>
            <p:cNvPr id="27" name="TextBox 26">
              <a:extLst>
                <a:ext uri="{FF2B5EF4-FFF2-40B4-BE49-F238E27FC236}">
                  <a16:creationId xmlns:a16="http://schemas.microsoft.com/office/drawing/2014/main" id="{088F0EC2-EEEE-488F-BA04-7867DAD8FA4F}"/>
                </a:ext>
              </a:extLst>
            </p:cNvPr>
            <p:cNvSpPr txBox="1"/>
            <p:nvPr/>
          </p:nvSpPr>
          <p:spPr>
            <a:xfrm>
              <a:off x="1425872" y="3284237"/>
              <a:ext cx="553357" cy="235449"/>
            </a:xfrm>
            <a:prstGeom prst="rect">
              <a:avLst/>
            </a:prstGeom>
            <a:noFill/>
          </p:spPr>
          <p:txBody>
            <a:bodyPr wrap="none" rtlCol="0">
              <a:spAutoFit/>
            </a:bodyPr>
            <a:lstStyle/>
            <a:p>
              <a:r>
                <a:rPr lang="en-GB" sz="1000" dirty="0">
                  <a:solidFill>
                    <a:schemeClr val="tx1"/>
                  </a:solidFill>
                </a:rPr>
                <a:t>Reuse</a:t>
              </a:r>
            </a:p>
          </p:txBody>
        </p:sp>
        <p:sp>
          <p:nvSpPr>
            <p:cNvPr id="28" name="TextBox 27">
              <a:extLst>
                <a:ext uri="{FF2B5EF4-FFF2-40B4-BE49-F238E27FC236}">
                  <a16:creationId xmlns:a16="http://schemas.microsoft.com/office/drawing/2014/main" id="{63B18C27-1237-4687-8C54-F485382A3220}"/>
                </a:ext>
              </a:extLst>
            </p:cNvPr>
            <p:cNvSpPr txBox="1"/>
            <p:nvPr/>
          </p:nvSpPr>
          <p:spPr>
            <a:xfrm>
              <a:off x="2297196" y="3284688"/>
              <a:ext cx="639919" cy="235449"/>
            </a:xfrm>
            <a:prstGeom prst="rect">
              <a:avLst/>
            </a:prstGeom>
            <a:noFill/>
          </p:spPr>
          <p:txBody>
            <a:bodyPr wrap="none" rtlCol="0">
              <a:spAutoFit/>
            </a:bodyPr>
            <a:lstStyle/>
            <a:p>
              <a:r>
                <a:rPr lang="en-GB" sz="1000" dirty="0">
                  <a:solidFill>
                    <a:schemeClr val="tx1"/>
                  </a:solidFill>
                </a:rPr>
                <a:t>Recycle</a:t>
              </a:r>
            </a:p>
          </p:txBody>
        </p:sp>
        <p:sp>
          <p:nvSpPr>
            <p:cNvPr id="29" name="TextBox 28">
              <a:extLst>
                <a:ext uri="{FF2B5EF4-FFF2-40B4-BE49-F238E27FC236}">
                  <a16:creationId xmlns:a16="http://schemas.microsoft.com/office/drawing/2014/main" id="{789BC76A-1F5F-4EF4-AC16-554588B6556A}"/>
                </a:ext>
              </a:extLst>
            </p:cNvPr>
            <p:cNvSpPr txBox="1"/>
            <p:nvPr/>
          </p:nvSpPr>
          <p:spPr>
            <a:xfrm>
              <a:off x="3133247" y="3212678"/>
              <a:ext cx="849508" cy="378565"/>
            </a:xfrm>
            <a:prstGeom prst="rect">
              <a:avLst/>
            </a:prstGeom>
            <a:noFill/>
          </p:spPr>
          <p:txBody>
            <a:bodyPr wrap="square" rtlCol="0">
              <a:spAutoFit/>
            </a:bodyPr>
            <a:lstStyle/>
            <a:p>
              <a:pPr algn="ctr"/>
              <a:r>
                <a:rPr lang="en-GB" sz="1000" dirty="0">
                  <a:solidFill>
                    <a:schemeClr val="tx1"/>
                  </a:solidFill>
                </a:rPr>
                <a:t>Recover Energy </a:t>
              </a:r>
            </a:p>
          </p:txBody>
        </p:sp>
        <p:sp>
          <p:nvSpPr>
            <p:cNvPr id="30" name="TextBox 29">
              <a:extLst>
                <a:ext uri="{FF2B5EF4-FFF2-40B4-BE49-F238E27FC236}">
                  <a16:creationId xmlns:a16="http://schemas.microsoft.com/office/drawing/2014/main" id="{66AC999F-D9F4-462B-9C4E-4286DC1A4509}"/>
                </a:ext>
              </a:extLst>
            </p:cNvPr>
            <p:cNvSpPr txBox="1"/>
            <p:nvPr/>
          </p:nvSpPr>
          <p:spPr>
            <a:xfrm>
              <a:off x="3972647" y="3209610"/>
              <a:ext cx="987948" cy="378565"/>
            </a:xfrm>
            <a:prstGeom prst="rect">
              <a:avLst/>
            </a:prstGeom>
            <a:noFill/>
          </p:spPr>
          <p:txBody>
            <a:bodyPr wrap="square" rtlCol="0">
              <a:spAutoFit/>
            </a:bodyPr>
            <a:lstStyle/>
            <a:p>
              <a:pPr algn="ctr"/>
              <a:r>
                <a:rPr lang="en-GB" sz="950" dirty="0">
                  <a:solidFill>
                    <a:schemeClr val="tx1"/>
                  </a:solidFill>
                </a:rPr>
                <a:t>Dispose</a:t>
              </a:r>
            </a:p>
            <a:p>
              <a:pPr algn="ctr"/>
              <a:r>
                <a:rPr lang="en-GB" sz="950" dirty="0">
                  <a:solidFill>
                    <a:schemeClr val="tx1"/>
                  </a:solidFill>
                </a:rPr>
                <a:t>Appropriately</a:t>
              </a:r>
            </a:p>
          </p:txBody>
        </p:sp>
      </p:grpSp>
      <p:sp>
        <p:nvSpPr>
          <p:cNvPr id="41" name="Rectangle 40">
            <a:extLst>
              <a:ext uri="{FF2B5EF4-FFF2-40B4-BE49-F238E27FC236}">
                <a16:creationId xmlns:a16="http://schemas.microsoft.com/office/drawing/2014/main" id="{8FB067AF-97B2-480B-BBAF-1775A20BD5B3}"/>
              </a:ext>
            </a:extLst>
          </p:cNvPr>
          <p:cNvSpPr/>
          <p:nvPr/>
        </p:nvSpPr>
        <p:spPr bwMode="auto">
          <a:xfrm>
            <a:off x="5175359" y="2690233"/>
            <a:ext cx="4752000" cy="180000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GB" sz="1800" b="0" i="0" u="none" strike="noStrike" cap="none" normalizeH="0" baseline="0" dirty="0">
              <a:ln>
                <a:noFill/>
              </a:ln>
              <a:solidFill>
                <a:schemeClr val="bg1"/>
              </a:solidFill>
              <a:effectLst/>
              <a:latin typeface="Arial" charset="0"/>
              <a:ea typeface="宋体" charset="-122"/>
            </a:endParaRPr>
          </a:p>
        </p:txBody>
      </p:sp>
      <p:sp>
        <p:nvSpPr>
          <p:cNvPr id="42" name="Rectangle 41">
            <a:extLst>
              <a:ext uri="{FF2B5EF4-FFF2-40B4-BE49-F238E27FC236}">
                <a16:creationId xmlns:a16="http://schemas.microsoft.com/office/drawing/2014/main" id="{A43B3915-43BA-4213-A44A-61E14018D7DD}"/>
              </a:ext>
            </a:extLst>
          </p:cNvPr>
          <p:cNvSpPr/>
          <p:nvPr/>
        </p:nvSpPr>
        <p:spPr bwMode="auto">
          <a:xfrm>
            <a:off x="143768" y="4709224"/>
            <a:ext cx="4752000" cy="180000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GB" sz="1800" b="0" i="0" u="none" strike="noStrike" cap="none" normalizeH="0" baseline="0" dirty="0">
              <a:ln>
                <a:noFill/>
              </a:ln>
              <a:solidFill>
                <a:schemeClr val="bg1"/>
              </a:solidFill>
              <a:effectLst/>
              <a:latin typeface="Arial" charset="0"/>
              <a:ea typeface="宋体" charset="-122"/>
            </a:endParaRPr>
          </a:p>
        </p:txBody>
      </p:sp>
      <p:sp>
        <p:nvSpPr>
          <p:cNvPr id="43" name="Rectangle 42">
            <a:extLst>
              <a:ext uri="{FF2B5EF4-FFF2-40B4-BE49-F238E27FC236}">
                <a16:creationId xmlns:a16="http://schemas.microsoft.com/office/drawing/2014/main" id="{0CBC5DEA-DBA9-49A9-B510-FC24EE76EAA1}"/>
              </a:ext>
            </a:extLst>
          </p:cNvPr>
          <p:cNvSpPr/>
          <p:nvPr/>
        </p:nvSpPr>
        <p:spPr bwMode="auto">
          <a:xfrm>
            <a:off x="5184848" y="4706257"/>
            <a:ext cx="4752000" cy="180000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GB" sz="1800" b="0" i="0" u="none" strike="noStrike" cap="none" normalizeH="0" baseline="0" dirty="0">
              <a:ln>
                <a:noFill/>
              </a:ln>
              <a:solidFill>
                <a:schemeClr val="bg1"/>
              </a:solidFill>
              <a:effectLst/>
              <a:latin typeface="Arial" charset="0"/>
              <a:ea typeface="宋体" charset="-122"/>
            </a:endParaRPr>
          </a:p>
        </p:txBody>
      </p:sp>
      <p:sp>
        <p:nvSpPr>
          <p:cNvPr id="44" name="Rectangle 43">
            <a:extLst>
              <a:ext uri="{FF2B5EF4-FFF2-40B4-BE49-F238E27FC236}">
                <a16:creationId xmlns:a16="http://schemas.microsoft.com/office/drawing/2014/main" id="{61ACEFF7-E85E-40B9-BB48-933E7828F5B4}"/>
              </a:ext>
            </a:extLst>
          </p:cNvPr>
          <p:cNvSpPr/>
          <p:nvPr/>
        </p:nvSpPr>
        <p:spPr>
          <a:xfrm>
            <a:off x="5583796" y="2750286"/>
            <a:ext cx="4041491" cy="292709"/>
          </a:xfrm>
          <a:prstGeom prst="rect">
            <a:avLst/>
          </a:prstGeom>
        </p:spPr>
        <p:txBody>
          <a:bodyPr wrap="none">
            <a:spAutoFit/>
          </a:bodyPr>
          <a:lstStyle/>
          <a:p>
            <a:r>
              <a:rPr lang="en-GB" sz="1400" b="1" dirty="0">
                <a:solidFill>
                  <a:schemeClr val="tx1"/>
                </a:solidFill>
                <a:latin typeface="+mn-lt"/>
                <a:ea typeface="+mn-ea"/>
              </a:rPr>
              <a:t>Systematically evaluate management options</a:t>
            </a:r>
          </a:p>
        </p:txBody>
      </p:sp>
      <p:graphicFrame>
        <p:nvGraphicFramePr>
          <p:cNvPr id="32" name="Diagram 31">
            <a:extLst>
              <a:ext uri="{FF2B5EF4-FFF2-40B4-BE49-F238E27FC236}">
                <a16:creationId xmlns:a16="http://schemas.microsoft.com/office/drawing/2014/main" id="{5C6528F2-3312-4889-BA0E-B51CC92054E3}"/>
              </a:ext>
            </a:extLst>
          </p:cNvPr>
          <p:cNvGraphicFramePr/>
          <p:nvPr>
            <p:extLst>
              <p:ext uri="{D42A27DB-BD31-4B8C-83A1-F6EECF244321}">
                <p14:modId xmlns:p14="http://schemas.microsoft.com/office/powerpoint/2010/main" val="3548615797"/>
              </p:ext>
            </p:extLst>
          </p:nvPr>
        </p:nvGraphicFramePr>
        <p:xfrm>
          <a:off x="5622914" y="3373126"/>
          <a:ext cx="3960440" cy="63085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33" name="Diagram 32">
            <a:extLst>
              <a:ext uri="{FF2B5EF4-FFF2-40B4-BE49-F238E27FC236}">
                <a16:creationId xmlns:a16="http://schemas.microsoft.com/office/drawing/2014/main" id="{DAEE25AD-981E-46A5-A9FC-848DF0126BC4}"/>
              </a:ext>
            </a:extLst>
          </p:cNvPr>
          <p:cNvGraphicFramePr/>
          <p:nvPr>
            <p:extLst>
              <p:ext uri="{D42A27DB-BD31-4B8C-83A1-F6EECF244321}">
                <p14:modId xmlns:p14="http://schemas.microsoft.com/office/powerpoint/2010/main" val="1933609879"/>
              </p:ext>
            </p:extLst>
          </p:nvPr>
        </p:nvGraphicFramePr>
        <p:xfrm>
          <a:off x="35754" y="5140780"/>
          <a:ext cx="5088387" cy="15193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45" name="Rectangle 44">
            <a:extLst>
              <a:ext uri="{FF2B5EF4-FFF2-40B4-BE49-F238E27FC236}">
                <a16:creationId xmlns:a16="http://schemas.microsoft.com/office/drawing/2014/main" id="{8CD11970-020A-4063-A474-FA98B054F77B}"/>
              </a:ext>
            </a:extLst>
          </p:cNvPr>
          <p:cNvSpPr/>
          <p:nvPr/>
        </p:nvSpPr>
        <p:spPr>
          <a:xfrm>
            <a:off x="359792" y="4799908"/>
            <a:ext cx="5038725" cy="292709"/>
          </a:xfrm>
          <a:prstGeom prst="rect">
            <a:avLst/>
          </a:prstGeom>
        </p:spPr>
        <p:txBody>
          <a:bodyPr>
            <a:spAutoFit/>
          </a:bodyPr>
          <a:lstStyle/>
          <a:p>
            <a:r>
              <a:rPr lang="en-GB" sz="1400" b="1" dirty="0">
                <a:solidFill>
                  <a:schemeClr val="tx1"/>
                </a:solidFill>
                <a:latin typeface="+mn-lt"/>
                <a:ea typeface="+mn-ea"/>
              </a:rPr>
              <a:t>Identify, manage and mitigate risks at each stage</a:t>
            </a:r>
          </a:p>
        </p:txBody>
      </p:sp>
      <p:sp>
        <p:nvSpPr>
          <p:cNvPr id="46" name="Rectangle 45">
            <a:extLst>
              <a:ext uri="{FF2B5EF4-FFF2-40B4-BE49-F238E27FC236}">
                <a16:creationId xmlns:a16="http://schemas.microsoft.com/office/drawing/2014/main" id="{C70A95DE-03F5-4A93-B455-2D76457889DD}"/>
              </a:ext>
            </a:extLst>
          </p:cNvPr>
          <p:cNvSpPr/>
          <p:nvPr/>
        </p:nvSpPr>
        <p:spPr>
          <a:xfrm>
            <a:off x="5184328" y="4783272"/>
            <a:ext cx="5038725" cy="292709"/>
          </a:xfrm>
          <a:prstGeom prst="rect">
            <a:avLst/>
          </a:prstGeom>
        </p:spPr>
        <p:txBody>
          <a:bodyPr>
            <a:spAutoFit/>
          </a:bodyPr>
          <a:lstStyle/>
          <a:p>
            <a:r>
              <a:rPr lang="en-GB" sz="1400" b="1" dirty="0">
                <a:solidFill>
                  <a:schemeClr val="tx1"/>
                </a:solidFill>
                <a:latin typeface="+mn-lt"/>
                <a:ea typeface="+mn-ea"/>
              </a:rPr>
              <a:t>Operate with good governance at all stages and levels </a:t>
            </a:r>
          </a:p>
        </p:txBody>
      </p:sp>
      <p:graphicFrame>
        <p:nvGraphicFramePr>
          <p:cNvPr id="47" name="Diagram 46">
            <a:extLst>
              <a:ext uri="{FF2B5EF4-FFF2-40B4-BE49-F238E27FC236}">
                <a16:creationId xmlns:a16="http://schemas.microsoft.com/office/drawing/2014/main" id="{AB2E4899-D04D-4F76-AD9B-6F4BD6F78CB0}"/>
              </a:ext>
            </a:extLst>
          </p:cNvPr>
          <p:cNvGraphicFramePr/>
          <p:nvPr>
            <p:extLst>
              <p:ext uri="{D42A27DB-BD31-4B8C-83A1-F6EECF244321}">
                <p14:modId xmlns:p14="http://schemas.microsoft.com/office/powerpoint/2010/main" val="1092369082"/>
              </p:ext>
            </p:extLst>
          </p:nvPr>
        </p:nvGraphicFramePr>
        <p:xfrm>
          <a:off x="5257643" y="5092618"/>
          <a:ext cx="4679205" cy="135151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48" name="Rectangle 47">
            <a:extLst>
              <a:ext uri="{FF2B5EF4-FFF2-40B4-BE49-F238E27FC236}">
                <a16:creationId xmlns:a16="http://schemas.microsoft.com/office/drawing/2014/main" id="{650D8692-42EC-4FE6-88BD-0D3BAC1C5B4D}"/>
              </a:ext>
            </a:extLst>
          </p:cNvPr>
          <p:cNvSpPr/>
          <p:nvPr/>
        </p:nvSpPr>
        <p:spPr>
          <a:xfrm>
            <a:off x="647824" y="2758640"/>
            <a:ext cx="3834704" cy="292709"/>
          </a:xfrm>
          <a:prstGeom prst="rect">
            <a:avLst/>
          </a:prstGeom>
        </p:spPr>
        <p:txBody>
          <a:bodyPr wrap="none">
            <a:spAutoFit/>
          </a:bodyPr>
          <a:lstStyle/>
          <a:p>
            <a:r>
              <a:rPr lang="en-GB" sz="1400" b="1" dirty="0">
                <a:solidFill>
                  <a:schemeClr val="tx1"/>
                </a:solidFill>
              </a:rPr>
              <a:t>Consider the waste management hierarchy</a:t>
            </a:r>
            <a:endParaRPr lang="en-GB" sz="1400" b="1" dirty="0"/>
          </a:p>
        </p:txBody>
      </p:sp>
    </p:spTree>
    <p:extLst>
      <p:ext uri="{BB962C8B-B14F-4D97-AF65-F5344CB8AC3E}">
        <p14:creationId xmlns:p14="http://schemas.microsoft.com/office/powerpoint/2010/main" val="4063873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Triangle 5">
            <a:extLst>
              <a:ext uri="{FF2B5EF4-FFF2-40B4-BE49-F238E27FC236}">
                <a16:creationId xmlns:a16="http://schemas.microsoft.com/office/drawing/2014/main" id="{E6765A04-0328-4A6F-B12B-60C3A94AE9FB}"/>
              </a:ext>
            </a:extLst>
          </p:cNvPr>
          <p:cNvSpPr/>
          <p:nvPr/>
        </p:nvSpPr>
        <p:spPr bwMode="auto">
          <a:xfrm rot="13431207">
            <a:off x="1685057" y="3244395"/>
            <a:ext cx="720000" cy="720000"/>
          </a:xfrm>
          <a:prstGeom prst="rtTriangle">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GB" sz="1800" b="0" i="0" u="none" strike="noStrike" cap="none" normalizeH="0" baseline="0" dirty="0">
              <a:ln>
                <a:noFill/>
              </a:ln>
              <a:solidFill>
                <a:schemeClr val="bg1"/>
              </a:solidFill>
              <a:effectLst/>
              <a:latin typeface="Arial" charset="0"/>
              <a:ea typeface="宋体" charset="-122"/>
            </a:endParaRPr>
          </a:p>
        </p:txBody>
      </p:sp>
      <p:sp>
        <p:nvSpPr>
          <p:cNvPr id="28" name="Right Triangle 27">
            <a:extLst>
              <a:ext uri="{FF2B5EF4-FFF2-40B4-BE49-F238E27FC236}">
                <a16:creationId xmlns:a16="http://schemas.microsoft.com/office/drawing/2014/main" id="{E3ED9B8B-C1CF-4A69-A713-CB3E1DEFA3D2}"/>
              </a:ext>
            </a:extLst>
          </p:cNvPr>
          <p:cNvSpPr/>
          <p:nvPr/>
        </p:nvSpPr>
        <p:spPr bwMode="auto">
          <a:xfrm rot="13431207">
            <a:off x="1588927" y="5513028"/>
            <a:ext cx="720000" cy="720000"/>
          </a:xfrm>
          <a:prstGeom prst="rtTriangle">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GB" sz="1800" b="0" i="0" u="none" strike="noStrike" cap="none" normalizeH="0" baseline="0" dirty="0">
              <a:ln>
                <a:noFill/>
              </a:ln>
              <a:solidFill>
                <a:schemeClr val="bg1"/>
              </a:solidFill>
              <a:effectLst/>
              <a:latin typeface="Arial" charset="0"/>
              <a:ea typeface="宋体" charset="-122"/>
            </a:endParaRPr>
          </a:p>
        </p:txBody>
      </p:sp>
      <p:sp>
        <p:nvSpPr>
          <p:cNvPr id="29" name="Right Triangle 28">
            <a:extLst>
              <a:ext uri="{FF2B5EF4-FFF2-40B4-BE49-F238E27FC236}">
                <a16:creationId xmlns:a16="http://schemas.microsoft.com/office/drawing/2014/main" id="{7915BFD7-2C84-480B-9332-8F7ADCE8312D}"/>
              </a:ext>
            </a:extLst>
          </p:cNvPr>
          <p:cNvSpPr/>
          <p:nvPr/>
        </p:nvSpPr>
        <p:spPr bwMode="auto">
          <a:xfrm rot="13431207">
            <a:off x="6579785" y="3241247"/>
            <a:ext cx="720000" cy="720000"/>
          </a:xfrm>
          <a:prstGeom prst="rtTriangle">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GB" sz="1800" b="0" i="0" u="none" strike="noStrike" cap="none" normalizeH="0" baseline="0" dirty="0">
              <a:ln>
                <a:noFill/>
              </a:ln>
              <a:solidFill>
                <a:schemeClr val="bg1"/>
              </a:solidFill>
              <a:effectLst/>
              <a:latin typeface="Arial" charset="0"/>
              <a:ea typeface="宋体" charset="-122"/>
            </a:endParaRPr>
          </a:p>
        </p:txBody>
      </p:sp>
      <p:sp>
        <p:nvSpPr>
          <p:cNvPr id="30" name="Right Triangle 29">
            <a:extLst>
              <a:ext uri="{FF2B5EF4-FFF2-40B4-BE49-F238E27FC236}">
                <a16:creationId xmlns:a16="http://schemas.microsoft.com/office/drawing/2014/main" id="{C8073187-9969-41F2-8DEB-D5BD310E93EB}"/>
              </a:ext>
            </a:extLst>
          </p:cNvPr>
          <p:cNvSpPr/>
          <p:nvPr/>
        </p:nvSpPr>
        <p:spPr bwMode="auto">
          <a:xfrm rot="13431207">
            <a:off x="6773503" y="5513028"/>
            <a:ext cx="720000" cy="720000"/>
          </a:xfrm>
          <a:prstGeom prst="rtTriangle">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GB" sz="1800" b="0" i="0" u="none" strike="noStrike" cap="none" normalizeH="0" baseline="0" dirty="0">
              <a:ln>
                <a:noFill/>
              </a:ln>
              <a:solidFill>
                <a:schemeClr val="bg1"/>
              </a:solidFill>
              <a:effectLst/>
              <a:latin typeface="Arial" charset="0"/>
              <a:ea typeface="宋体" charset="-122"/>
            </a:endParaRPr>
          </a:p>
        </p:txBody>
      </p:sp>
      <p:sp>
        <p:nvSpPr>
          <p:cNvPr id="7" name="Title 1">
            <a:extLst>
              <a:ext uri="{FF2B5EF4-FFF2-40B4-BE49-F238E27FC236}">
                <a16:creationId xmlns:a16="http://schemas.microsoft.com/office/drawing/2014/main" id="{B32D6739-A142-45CC-82CA-D4A169725DE5}"/>
              </a:ext>
            </a:extLst>
          </p:cNvPr>
          <p:cNvSpPr txBox="1">
            <a:spLocks/>
          </p:cNvSpPr>
          <p:nvPr/>
        </p:nvSpPr>
        <p:spPr bwMode="auto">
          <a:xfrm>
            <a:off x="3399650" y="755501"/>
            <a:ext cx="5976664" cy="933450"/>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lvl1pPr algn="ctr" defTabSz="449263" rtl="0" fontAlgn="base">
              <a:lnSpc>
                <a:spcPct val="93000"/>
              </a:lnSpc>
              <a:spcBef>
                <a:spcPct val="0"/>
              </a:spcBef>
              <a:spcAft>
                <a:spcPct val="0"/>
              </a:spcAft>
              <a:buClr>
                <a:srgbClr val="000000"/>
              </a:buClr>
              <a:buSzPct val="100000"/>
              <a:buFont typeface="Times New Roman" pitchFamily="16" charset="0"/>
              <a:defRPr sz="4400" b="0">
                <a:solidFill>
                  <a:srgbClr val="33A3A3"/>
                </a:solidFill>
                <a:latin typeface="+mj-lt"/>
                <a:ea typeface="+mj-ea"/>
                <a:cs typeface="+mj-cs"/>
              </a:defRPr>
            </a:lvl1pPr>
            <a:lvl2pPr marL="742950" indent="-28575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2pPr>
            <a:lvl3pPr marL="1143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3pPr>
            <a:lvl4pPr marL="1600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4pPr>
            <a:lvl5pPr marL="20574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5pPr>
            <a:lvl6pPr marL="25146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6pPr>
            <a:lvl7pPr marL="29718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7pPr>
            <a:lvl8pPr marL="3429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8pPr>
            <a:lvl9pPr marL="3886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9pPr>
          </a:lstStyle>
          <a:p>
            <a:pPr hangingPunct="1"/>
            <a:r>
              <a:rPr lang="en-GB" sz="2400" kern="0" dirty="0"/>
              <a:t>Sustainable SPL Management Guidance: </a:t>
            </a:r>
            <a:br>
              <a:rPr lang="en-GB" sz="2400" kern="0" dirty="0"/>
            </a:br>
            <a:r>
              <a:rPr lang="en-GB" sz="2400" kern="0" dirty="0"/>
              <a:t>Executive Summary 4</a:t>
            </a:r>
          </a:p>
        </p:txBody>
      </p:sp>
      <p:sp>
        <p:nvSpPr>
          <p:cNvPr id="16" name="Text Placeholder 15">
            <a:extLst>
              <a:ext uri="{FF2B5EF4-FFF2-40B4-BE49-F238E27FC236}">
                <a16:creationId xmlns:a16="http://schemas.microsoft.com/office/drawing/2014/main" id="{F47DB0D5-3284-496E-9E0D-3E50F23915C1}"/>
              </a:ext>
            </a:extLst>
          </p:cNvPr>
          <p:cNvSpPr>
            <a:spLocks noGrp="1"/>
          </p:cNvSpPr>
          <p:nvPr>
            <p:ph type="body" idx="1"/>
          </p:nvPr>
        </p:nvSpPr>
        <p:spPr>
          <a:xfrm>
            <a:off x="367945" y="1619597"/>
            <a:ext cx="4589818" cy="416818"/>
          </a:xfrm>
        </p:spPr>
        <p:txBody>
          <a:bodyPr/>
          <a:lstStyle/>
          <a:p>
            <a:r>
              <a:rPr lang="en-GB" sz="2000" dirty="0">
                <a:solidFill>
                  <a:srgbClr val="33A3A3"/>
                </a:solidFill>
                <a:latin typeface="+mj-lt"/>
                <a:ea typeface="+mj-ea"/>
                <a:cs typeface="+mj-cs"/>
              </a:rPr>
              <a:t>Health, safety and environment</a:t>
            </a:r>
          </a:p>
        </p:txBody>
      </p:sp>
      <p:sp>
        <p:nvSpPr>
          <p:cNvPr id="17" name="Content Placeholder 16">
            <a:extLst>
              <a:ext uri="{FF2B5EF4-FFF2-40B4-BE49-F238E27FC236}">
                <a16:creationId xmlns:a16="http://schemas.microsoft.com/office/drawing/2014/main" id="{267598CC-5914-4B50-9B47-5AC611DC81C8}"/>
              </a:ext>
            </a:extLst>
          </p:cNvPr>
          <p:cNvSpPr>
            <a:spLocks noGrp="1"/>
          </p:cNvSpPr>
          <p:nvPr>
            <p:ph sz="half" idx="2"/>
          </p:nvPr>
        </p:nvSpPr>
        <p:spPr>
          <a:xfrm>
            <a:off x="431799" y="2106596"/>
            <a:ext cx="6287003" cy="314292"/>
          </a:xfrm>
        </p:spPr>
        <p:txBody>
          <a:bodyPr/>
          <a:lstStyle/>
          <a:p>
            <a:pPr marL="0" indent="0">
              <a:buNone/>
            </a:pPr>
            <a:r>
              <a:rPr lang="en-GB" sz="1600" b="1" dirty="0">
                <a:solidFill>
                  <a:schemeClr val="tx1"/>
                </a:solidFill>
              </a:rPr>
              <a:t>Sustainable SPL Management should include:</a:t>
            </a:r>
          </a:p>
          <a:p>
            <a:pPr marL="0" indent="0">
              <a:buNone/>
            </a:pPr>
            <a:r>
              <a:rPr lang="en-GB" sz="1400" dirty="0">
                <a:solidFill>
                  <a:schemeClr val="tx1"/>
                </a:solidFill>
              </a:rPr>
              <a:t>	</a:t>
            </a:r>
            <a:endParaRPr lang="en-GB" sz="1400" dirty="0"/>
          </a:p>
        </p:txBody>
      </p:sp>
      <p:sp>
        <p:nvSpPr>
          <p:cNvPr id="4" name="TextBox 3">
            <a:extLst>
              <a:ext uri="{FF2B5EF4-FFF2-40B4-BE49-F238E27FC236}">
                <a16:creationId xmlns:a16="http://schemas.microsoft.com/office/drawing/2014/main" id="{B2898CCD-1CF4-4A64-BBBF-5EB8E96507D0}"/>
              </a:ext>
            </a:extLst>
          </p:cNvPr>
          <p:cNvSpPr txBox="1"/>
          <p:nvPr/>
        </p:nvSpPr>
        <p:spPr>
          <a:xfrm>
            <a:off x="2537754" y="2856916"/>
            <a:ext cx="2454518" cy="1494961"/>
          </a:xfrm>
          <a:prstGeom prst="rect">
            <a:avLst/>
          </a:prstGeom>
          <a:noFill/>
        </p:spPr>
        <p:txBody>
          <a:bodyPr wrap="none" rtlCol="0">
            <a:spAutoFit/>
          </a:bodyPr>
          <a:lstStyle/>
          <a:p>
            <a:r>
              <a:rPr lang="en-GB" sz="1400" dirty="0">
                <a:solidFill>
                  <a:srgbClr val="33A3A3"/>
                </a:solidFill>
              </a:rPr>
              <a:t>Water reactivity 	</a:t>
            </a:r>
          </a:p>
          <a:p>
            <a:endParaRPr lang="en-GB" sz="1400" dirty="0">
              <a:solidFill>
                <a:srgbClr val="33A3A3"/>
              </a:solidFill>
            </a:endParaRPr>
          </a:p>
          <a:p>
            <a:r>
              <a:rPr lang="en-GB" sz="1400" dirty="0">
                <a:solidFill>
                  <a:srgbClr val="33A3A3"/>
                </a:solidFill>
              </a:rPr>
              <a:t>Flammable gas evolution	</a:t>
            </a:r>
          </a:p>
          <a:p>
            <a:endParaRPr lang="en-GB" sz="1400" dirty="0">
              <a:solidFill>
                <a:srgbClr val="33A3A3"/>
              </a:solidFill>
            </a:endParaRPr>
          </a:p>
          <a:p>
            <a:r>
              <a:rPr lang="en-GB" sz="1400" dirty="0">
                <a:solidFill>
                  <a:srgbClr val="33A3A3"/>
                </a:solidFill>
              </a:rPr>
              <a:t>Fluorides	</a:t>
            </a:r>
          </a:p>
          <a:p>
            <a:endParaRPr lang="en-GB" sz="1400" dirty="0">
              <a:solidFill>
                <a:srgbClr val="33A3A3"/>
              </a:solidFill>
            </a:endParaRPr>
          </a:p>
          <a:p>
            <a:r>
              <a:rPr lang="en-GB" sz="1400" dirty="0">
                <a:solidFill>
                  <a:srgbClr val="33A3A3"/>
                </a:solidFill>
              </a:rPr>
              <a:t>Cyanides</a:t>
            </a:r>
          </a:p>
        </p:txBody>
      </p:sp>
      <p:sp>
        <p:nvSpPr>
          <p:cNvPr id="22" name="TextBox 21">
            <a:extLst>
              <a:ext uri="{FF2B5EF4-FFF2-40B4-BE49-F238E27FC236}">
                <a16:creationId xmlns:a16="http://schemas.microsoft.com/office/drawing/2014/main" id="{661F9396-6FD6-4A60-8947-41DC866D351C}"/>
              </a:ext>
            </a:extLst>
          </p:cNvPr>
          <p:cNvSpPr txBox="1"/>
          <p:nvPr/>
        </p:nvSpPr>
        <p:spPr>
          <a:xfrm>
            <a:off x="2537754" y="5341115"/>
            <a:ext cx="1797287" cy="1094210"/>
          </a:xfrm>
          <a:prstGeom prst="rect">
            <a:avLst/>
          </a:prstGeom>
          <a:noFill/>
        </p:spPr>
        <p:txBody>
          <a:bodyPr wrap="none" rtlCol="0">
            <a:spAutoFit/>
          </a:bodyPr>
          <a:lstStyle/>
          <a:p>
            <a:r>
              <a:rPr lang="en-GB" sz="1400" dirty="0">
                <a:solidFill>
                  <a:srgbClr val="33A3A3"/>
                </a:solidFill>
              </a:rPr>
              <a:t>Local authorities</a:t>
            </a:r>
          </a:p>
          <a:p>
            <a:endParaRPr lang="en-GB" sz="1400" dirty="0">
              <a:solidFill>
                <a:srgbClr val="33A3A3"/>
              </a:solidFill>
            </a:endParaRPr>
          </a:p>
          <a:p>
            <a:r>
              <a:rPr lang="en-GB" sz="1400" dirty="0">
                <a:solidFill>
                  <a:srgbClr val="33A3A3"/>
                </a:solidFill>
              </a:rPr>
              <a:t>Local communities</a:t>
            </a:r>
          </a:p>
          <a:p>
            <a:endParaRPr lang="en-GB" sz="1400" dirty="0">
              <a:solidFill>
                <a:srgbClr val="33A3A3"/>
              </a:solidFill>
            </a:endParaRPr>
          </a:p>
          <a:p>
            <a:r>
              <a:rPr lang="en-GB" sz="1400" dirty="0">
                <a:solidFill>
                  <a:srgbClr val="33A3A3"/>
                </a:solidFill>
              </a:rPr>
              <a:t>Emergency services</a:t>
            </a:r>
          </a:p>
        </p:txBody>
      </p:sp>
      <p:sp>
        <p:nvSpPr>
          <p:cNvPr id="24" name="TextBox 23">
            <a:extLst>
              <a:ext uri="{FF2B5EF4-FFF2-40B4-BE49-F238E27FC236}">
                <a16:creationId xmlns:a16="http://schemas.microsoft.com/office/drawing/2014/main" id="{86FE2F19-D194-4E01-BA06-409BFF01E1EB}"/>
              </a:ext>
            </a:extLst>
          </p:cNvPr>
          <p:cNvSpPr txBox="1"/>
          <p:nvPr/>
        </p:nvSpPr>
        <p:spPr>
          <a:xfrm>
            <a:off x="7697395" y="5292005"/>
            <a:ext cx="2095445" cy="1294585"/>
          </a:xfrm>
          <a:prstGeom prst="rect">
            <a:avLst/>
          </a:prstGeom>
          <a:noFill/>
        </p:spPr>
        <p:txBody>
          <a:bodyPr wrap="none" rtlCol="0">
            <a:spAutoFit/>
          </a:bodyPr>
          <a:lstStyle/>
          <a:p>
            <a:r>
              <a:rPr lang="en-GB" sz="1400" dirty="0">
                <a:solidFill>
                  <a:srgbClr val="33A3A3"/>
                </a:solidFill>
              </a:rPr>
              <a:t>Regular training</a:t>
            </a:r>
          </a:p>
          <a:p>
            <a:endParaRPr lang="en-GB" sz="1400" dirty="0">
              <a:solidFill>
                <a:srgbClr val="33A3A3"/>
              </a:solidFill>
            </a:endParaRPr>
          </a:p>
          <a:p>
            <a:r>
              <a:rPr lang="en-GB" sz="1400" dirty="0">
                <a:solidFill>
                  <a:srgbClr val="33A3A3"/>
                </a:solidFill>
              </a:rPr>
              <a:t>Guidance &amp; protocols</a:t>
            </a:r>
          </a:p>
          <a:p>
            <a:endParaRPr lang="en-GB" sz="1400" dirty="0">
              <a:solidFill>
                <a:srgbClr val="33A3A3"/>
              </a:solidFill>
            </a:endParaRPr>
          </a:p>
          <a:p>
            <a:r>
              <a:rPr lang="en-GB" sz="1400" dirty="0">
                <a:solidFill>
                  <a:srgbClr val="33A3A3"/>
                </a:solidFill>
              </a:rPr>
              <a:t>Equipment &amp; monitoring</a:t>
            </a:r>
          </a:p>
          <a:p>
            <a:endParaRPr lang="en-GB" sz="1400" dirty="0">
              <a:solidFill>
                <a:schemeClr val="tx1"/>
              </a:solidFill>
            </a:endParaRPr>
          </a:p>
        </p:txBody>
      </p:sp>
      <p:sp>
        <p:nvSpPr>
          <p:cNvPr id="26" name="TextBox 25">
            <a:extLst>
              <a:ext uri="{FF2B5EF4-FFF2-40B4-BE49-F238E27FC236}">
                <a16:creationId xmlns:a16="http://schemas.microsoft.com/office/drawing/2014/main" id="{F6A1904B-5011-49EA-8B0B-354FE8024CE3}"/>
              </a:ext>
            </a:extLst>
          </p:cNvPr>
          <p:cNvSpPr txBox="1"/>
          <p:nvPr/>
        </p:nvSpPr>
        <p:spPr>
          <a:xfrm>
            <a:off x="7533230" y="3054142"/>
            <a:ext cx="2024913" cy="1094210"/>
          </a:xfrm>
          <a:prstGeom prst="rect">
            <a:avLst/>
          </a:prstGeom>
          <a:noFill/>
        </p:spPr>
        <p:txBody>
          <a:bodyPr wrap="none" rtlCol="0">
            <a:spAutoFit/>
          </a:bodyPr>
          <a:lstStyle/>
          <a:p>
            <a:r>
              <a:rPr lang="en-GB" sz="1400" dirty="0">
                <a:solidFill>
                  <a:srgbClr val="33A3A3"/>
                </a:solidFill>
              </a:rPr>
              <a:t>Health &amp; safety issues</a:t>
            </a:r>
          </a:p>
          <a:p>
            <a:endParaRPr lang="en-GB" sz="1400" dirty="0">
              <a:solidFill>
                <a:srgbClr val="33A3A3"/>
              </a:solidFill>
            </a:endParaRPr>
          </a:p>
          <a:p>
            <a:r>
              <a:rPr lang="en-GB" sz="1400" dirty="0">
                <a:solidFill>
                  <a:srgbClr val="33A3A3"/>
                </a:solidFill>
              </a:rPr>
              <a:t>Hazardous compounds</a:t>
            </a:r>
          </a:p>
          <a:p>
            <a:endParaRPr lang="en-GB" sz="1400" dirty="0">
              <a:solidFill>
                <a:srgbClr val="33A3A3"/>
              </a:solidFill>
            </a:endParaRPr>
          </a:p>
          <a:p>
            <a:r>
              <a:rPr lang="en-GB" sz="1400" dirty="0">
                <a:solidFill>
                  <a:srgbClr val="33A3A3"/>
                </a:solidFill>
              </a:rPr>
              <a:t>Water &amp; air quality</a:t>
            </a:r>
          </a:p>
        </p:txBody>
      </p:sp>
      <p:graphicFrame>
        <p:nvGraphicFramePr>
          <p:cNvPr id="2" name="Diagram 1">
            <a:extLst>
              <a:ext uri="{FF2B5EF4-FFF2-40B4-BE49-F238E27FC236}">
                <a16:creationId xmlns:a16="http://schemas.microsoft.com/office/drawing/2014/main" id="{0A47B136-4A45-44DC-B853-DED8CC498BE6}"/>
              </a:ext>
            </a:extLst>
          </p:cNvPr>
          <p:cNvGraphicFramePr/>
          <p:nvPr>
            <p:extLst>
              <p:ext uri="{D42A27DB-BD31-4B8C-83A1-F6EECF244321}">
                <p14:modId xmlns:p14="http://schemas.microsoft.com/office/powerpoint/2010/main" val="2150464473"/>
              </p:ext>
            </p:extLst>
          </p:nvPr>
        </p:nvGraphicFramePr>
        <p:xfrm>
          <a:off x="-144264" y="2411685"/>
          <a:ext cx="9721080"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48820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69B02B-5149-44C4-8B52-FE148567F9E2}"/>
              </a:ext>
            </a:extLst>
          </p:cNvPr>
          <p:cNvSpPr txBox="1">
            <a:spLocks/>
          </p:cNvSpPr>
          <p:nvPr/>
        </p:nvSpPr>
        <p:spPr bwMode="auto">
          <a:xfrm>
            <a:off x="3399650" y="755501"/>
            <a:ext cx="5976664" cy="933450"/>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lvl1pPr algn="ctr" defTabSz="449263" rtl="0" fontAlgn="base">
              <a:lnSpc>
                <a:spcPct val="93000"/>
              </a:lnSpc>
              <a:spcBef>
                <a:spcPct val="0"/>
              </a:spcBef>
              <a:spcAft>
                <a:spcPct val="0"/>
              </a:spcAft>
              <a:buClr>
                <a:srgbClr val="000000"/>
              </a:buClr>
              <a:buSzPct val="100000"/>
              <a:buFont typeface="Times New Roman" pitchFamily="16" charset="0"/>
              <a:defRPr sz="4400" b="0">
                <a:solidFill>
                  <a:srgbClr val="33A3A3"/>
                </a:solidFill>
                <a:latin typeface="+mj-lt"/>
                <a:ea typeface="+mj-ea"/>
                <a:cs typeface="+mj-cs"/>
              </a:defRPr>
            </a:lvl1pPr>
            <a:lvl2pPr marL="742950" indent="-28575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2pPr>
            <a:lvl3pPr marL="1143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3pPr>
            <a:lvl4pPr marL="1600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4pPr>
            <a:lvl5pPr marL="20574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5pPr>
            <a:lvl6pPr marL="25146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6pPr>
            <a:lvl7pPr marL="29718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7pPr>
            <a:lvl8pPr marL="3429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8pPr>
            <a:lvl9pPr marL="3886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9pPr>
          </a:lstStyle>
          <a:p>
            <a:pPr hangingPunct="1"/>
            <a:r>
              <a:rPr lang="en-GB" sz="2400" kern="0" dirty="0"/>
              <a:t>Sustainable SPL Management Guidance: </a:t>
            </a:r>
            <a:br>
              <a:rPr lang="en-GB" sz="2400" kern="0" dirty="0"/>
            </a:br>
            <a:r>
              <a:rPr lang="en-GB" sz="2400" kern="0" dirty="0"/>
              <a:t>Executive Summary 5</a:t>
            </a:r>
          </a:p>
        </p:txBody>
      </p:sp>
      <p:graphicFrame>
        <p:nvGraphicFramePr>
          <p:cNvPr id="8" name="Diagram 7">
            <a:extLst>
              <a:ext uri="{FF2B5EF4-FFF2-40B4-BE49-F238E27FC236}">
                <a16:creationId xmlns:a16="http://schemas.microsoft.com/office/drawing/2014/main" id="{66511D5E-1DE7-4E05-9D1E-6DE1E59100C6}"/>
              </a:ext>
            </a:extLst>
          </p:cNvPr>
          <p:cNvGraphicFramePr/>
          <p:nvPr>
            <p:extLst>
              <p:ext uri="{D42A27DB-BD31-4B8C-83A1-F6EECF244321}">
                <p14:modId xmlns:p14="http://schemas.microsoft.com/office/powerpoint/2010/main" val="3222081"/>
              </p:ext>
            </p:extLst>
          </p:nvPr>
        </p:nvGraphicFramePr>
        <p:xfrm>
          <a:off x="-1440408" y="2050319"/>
          <a:ext cx="12601400" cy="91463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a:extLst>
              <a:ext uri="{FF2B5EF4-FFF2-40B4-BE49-F238E27FC236}">
                <a16:creationId xmlns:a16="http://schemas.microsoft.com/office/drawing/2014/main" id="{47FB729B-0EBC-42BB-8FC2-13E0DF9B0EC9}"/>
              </a:ext>
            </a:extLst>
          </p:cNvPr>
          <p:cNvSpPr/>
          <p:nvPr/>
        </p:nvSpPr>
        <p:spPr>
          <a:xfrm>
            <a:off x="143768" y="2282263"/>
            <a:ext cx="1280449" cy="865237"/>
          </a:xfrm>
          <a:prstGeom prst="rect">
            <a:avLst/>
          </a:prstGeom>
        </p:spPr>
        <p:txBody>
          <a:bodyPr wrap="square">
            <a:spAutoFit/>
          </a:bodyPr>
          <a:lstStyle/>
          <a:p>
            <a:pPr algn="ctr"/>
            <a:r>
              <a:rPr lang="en-GB" b="1" kern="0" dirty="0">
                <a:solidFill>
                  <a:schemeClr val="tx1"/>
                </a:solidFill>
              </a:rPr>
              <a:t>Storage, handling, transport </a:t>
            </a:r>
          </a:p>
        </p:txBody>
      </p:sp>
      <p:sp>
        <p:nvSpPr>
          <p:cNvPr id="10" name="Rectangle 9">
            <a:extLst>
              <a:ext uri="{FF2B5EF4-FFF2-40B4-BE49-F238E27FC236}">
                <a16:creationId xmlns:a16="http://schemas.microsoft.com/office/drawing/2014/main" id="{08490C2D-6342-449A-B890-35E459D5DB51}"/>
              </a:ext>
            </a:extLst>
          </p:cNvPr>
          <p:cNvSpPr/>
          <p:nvPr/>
        </p:nvSpPr>
        <p:spPr>
          <a:xfrm>
            <a:off x="143768" y="5436021"/>
            <a:ext cx="2185214" cy="349968"/>
          </a:xfrm>
          <a:prstGeom prst="rect">
            <a:avLst/>
          </a:prstGeom>
        </p:spPr>
        <p:txBody>
          <a:bodyPr wrap="none">
            <a:spAutoFit/>
          </a:bodyPr>
          <a:lstStyle/>
          <a:p>
            <a:r>
              <a:rPr lang="en-GB" b="1" kern="0" dirty="0">
                <a:solidFill>
                  <a:schemeClr val="tx1"/>
                </a:solidFill>
              </a:rPr>
              <a:t>Disposal &amp; landfill</a:t>
            </a:r>
            <a:endParaRPr lang="en-GB" dirty="0">
              <a:solidFill>
                <a:schemeClr val="tx1"/>
              </a:solidFill>
            </a:endParaRPr>
          </a:p>
        </p:txBody>
      </p:sp>
      <p:sp>
        <p:nvSpPr>
          <p:cNvPr id="11" name="Rectangle 10">
            <a:extLst>
              <a:ext uri="{FF2B5EF4-FFF2-40B4-BE49-F238E27FC236}">
                <a16:creationId xmlns:a16="http://schemas.microsoft.com/office/drawing/2014/main" id="{54BD442C-0E7E-4501-88CB-692B91DA55AA}"/>
              </a:ext>
            </a:extLst>
          </p:cNvPr>
          <p:cNvSpPr/>
          <p:nvPr/>
        </p:nvSpPr>
        <p:spPr>
          <a:xfrm>
            <a:off x="157212" y="3766502"/>
            <a:ext cx="1812116" cy="865237"/>
          </a:xfrm>
          <a:prstGeom prst="rect">
            <a:avLst/>
          </a:prstGeom>
        </p:spPr>
        <p:txBody>
          <a:bodyPr wrap="square">
            <a:spAutoFit/>
          </a:bodyPr>
          <a:lstStyle/>
          <a:p>
            <a:r>
              <a:rPr lang="en-GB" b="1" kern="0" dirty="0">
                <a:solidFill>
                  <a:schemeClr val="tx1"/>
                </a:solidFill>
              </a:rPr>
              <a:t>Commercial treatment options</a:t>
            </a:r>
            <a:endParaRPr lang="en-GB" dirty="0">
              <a:solidFill>
                <a:schemeClr val="tx1"/>
              </a:solidFill>
            </a:endParaRPr>
          </a:p>
        </p:txBody>
      </p:sp>
      <p:grpSp>
        <p:nvGrpSpPr>
          <p:cNvPr id="7" name="Group 6">
            <a:extLst>
              <a:ext uri="{FF2B5EF4-FFF2-40B4-BE49-F238E27FC236}">
                <a16:creationId xmlns:a16="http://schemas.microsoft.com/office/drawing/2014/main" id="{10D775D3-8DA1-4D3B-A81E-AF7864AA66C1}"/>
              </a:ext>
            </a:extLst>
          </p:cNvPr>
          <p:cNvGrpSpPr/>
          <p:nvPr/>
        </p:nvGrpSpPr>
        <p:grpSpPr>
          <a:xfrm>
            <a:off x="7200552" y="2050319"/>
            <a:ext cx="1356959" cy="1559724"/>
            <a:chOff x="3426178" y="3"/>
            <a:chExt cx="1356959" cy="1559724"/>
          </a:xfrm>
        </p:grpSpPr>
        <p:sp>
          <p:nvSpPr>
            <p:cNvPr id="12" name="Hexagon 11">
              <a:extLst>
                <a:ext uri="{FF2B5EF4-FFF2-40B4-BE49-F238E27FC236}">
                  <a16:creationId xmlns:a16="http://schemas.microsoft.com/office/drawing/2014/main" id="{A3023230-816F-4A79-B86A-9189AACCDC4C}"/>
                </a:ext>
              </a:extLst>
            </p:cNvPr>
            <p:cNvSpPr/>
            <p:nvPr/>
          </p:nvSpPr>
          <p:spPr>
            <a:xfrm rot="5400000">
              <a:off x="3324796" y="101385"/>
              <a:ext cx="1559724" cy="1356959"/>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Hexagon 4">
              <a:extLst>
                <a:ext uri="{FF2B5EF4-FFF2-40B4-BE49-F238E27FC236}">
                  <a16:creationId xmlns:a16="http://schemas.microsoft.com/office/drawing/2014/main" id="{225F9B7A-F044-41CE-8767-844231974DBF}"/>
                </a:ext>
              </a:extLst>
            </p:cNvPr>
            <p:cNvSpPr txBox="1"/>
            <p:nvPr/>
          </p:nvSpPr>
          <p:spPr>
            <a:xfrm>
              <a:off x="3637637" y="243060"/>
              <a:ext cx="934041" cy="10736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a:r>
                <a:rPr lang="en-GB" sz="1200" dirty="0"/>
                <a:t>Licensing &amp; approvals</a:t>
              </a:r>
            </a:p>
          </p:txBody>
        </p:sp>
      </p:grpSp>
    </p:spTree>
    <p:extLst>
      <p:ext uri="{BB962C8B-B14F-4D97-AF65-F5344CB8AC3E}">
        <p14:creationId xmlns:p14="http://schemas.microsoft.com/office/powerpoint/2010/main" val="295829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C35876E-BE3C-4D32-9618-95D8DACC5523}"/>
              </a:ext>
            </a:extLst>
          </p:cNvPr>
          <p:cNvSpPr txBox="1">
            <a:spLocks/>
          </p:cNvSpPr>
          <p:nvPr/>
        </p:nvSpPr>
        <p:spPr bwMode="auto">
          <a:xfrm>
            <a:off x="3399650" y="755501"/>
            <a:ext cx="5976664" cy="933450"/>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lvl1pPr algn="ctr" defTabSz="449263" rtl="0" fontAlgn="base">
              <a:lnSpc>
                <a:spcPct val="93000"/>
              </a:lnSpc>
              <a:spcBef>
                <a:spcPct val="0"/>
              </a:spcBef>
              <a:spcAft>
                <a:spcPct val="0"/>
              </a:spcAft>
              <a:buClr>
                <a:srgbClr val="000000"/>
              </a:buClr>
              <a:buSzPct val="100000"/>
              <a:buFont typeface="Times New Roman" pitchFamily="16" charset="0"/>
              <a:defRPr sz="4400" b="0">
                <a:solidFill>
                  <a:srgbClr val="33A3A3"/>
                </a:solidFill>
                <a:latin typeface="+mj-lt"/>
                <a:ea typeface="+mj-ea"/>
                <a:cs typeface="+mj-cs"/>
              </a:defRPr>
            </a:lvl1pPr>
            <a:lvl2pPr marL="742950" indent="-28575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2pPr>
            <a:lvl3pPr marL="1143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3pPr>
            <a:lvl4pPr marL="1600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4pPr>
            <a:lvl5pPr marL="20574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5pPr>
            <a:lvl6pPr marL="25146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6pPr>
            <a:lvl7pPr marL="29718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7pPr>
            <a:lvl8pPr marL="34290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8pPr>
            <a:lvl9pPr marL="3886200" indent="-228600" algn="ctr" defTabSz="449263" rtl="0" fontAlgn="base">
              <a:lnSpc>
                <a:spcPct val="93000"/>
              </a:lnSpc>
              <a:spcBef>
                <a:spcPct val="0"/>
              </a:spcBef>
              <a:spcAft>
                <a:spcPct val="0"/>
              </a:spcAft>
              <a:buClr>
                <a:srgbClr val="000000"/>
              </a:buClr>
              <a:buSzPct val="100000"/>
              <a:buFont typeface="Times New Roman" pitchFamily="16" charset="0"/>
              <a:defRPr sz="4400" b="1">
                <a:solidFill>
                  <a:srgbClr val="33A3A3"/>
                </a:solidFill>
                <a:latin typeface="Arial" charset="0"/>
                <a:ea typeface="宋体" charset="-122"/>
              </a:defRPr>
            </a:lvl9pPr>
          </a:lstStyle>
          <a:p>
            <a:pPr hangingPunct="1"/>
            <a:r>
              <a:rPr lang="en-GB" sz="2400" kern="0" dirty="0"/>
              <a:t>Sustainable SPL Management Guidance: </a:t>
            </a:r>
            <a:br>
              <a:rPr lang="en-GB" sz="2400" kern="0" dirty="0"/>
            </a:br>
            <a:r>
              <a:rPr lang="en-GB" sz="2400" kern="0" dirty="0"/>
              <a:t>Executive Summary 6</a:t>
            </a:r>
          </a:p>
        </p:txBody>
      </p:sp>
      <p:sp>
        <p:nvSpPr>
          <p:cNvPr id="5" name="Rectangle 4">
            <a:extLst>
              <a:ext uri="{FF2B5EF4-FFF2-40B4-BE49-F238E27FC236}">
                <a16:creationId xmlns:a16="http://schemas.microsoft.com/office/drawing/2014/main" id="{2AEA780E-6430-4C9B-AE15-17565BBEA179}"/>
              </a:ext>
            </a:extLst>
          </p:cNvPr>
          <p:cNvSpPr/>
          <p:nvPr/>
        </p:nvSpPr>
        <p:spPr>
          <a:xfrm>
            <a:off x="409951" y="1873028"/>
            <a:ext cx="3902030" cy="378565"/>
          </a:xfrm>
          <a:prstGeom prst="rect">
            <a:avLst/>
          </a:prstGeom>
        </p:spPr>
        <p:txBody>
          <a:bodyPr wrap="none">
            <a:spAutoFit/>
          </a:bodyPr>
          <a:lstStyle/>
          <a:p>
            <a:r>
              <a:rPr lang="en-GB" sz="2000" b="1" kern="0" dirty="0">
                <a:solidFill>
                  <a:srgbClr val="33A3A3"/>
                </a:solidFill>
                <a:latin typeface="+mj-lt"/>
                <a:ea typeface="+mj-ea"/>
                <a:cs typeface="+mj-cs"/>
              </a:rPr>
              <a:t>Utilisation &amp; ongoing research</a:t>
            </a:r>
          </a:p>
        </p:txBody>
      </p:sp>
      <p:graphicFrame>
        <p:nvGraphicFramePr>
          <p:cNvPr id="6" name="Diagram 5">
            <a:extLst>
              <a:ext uri="{FF2B5EF4-FFF2-40B4-BE49-F238E27FC236}">
                <a16:creationId xmlns:a16="http://schemas.microsoft.com/office/drawing/2014/main" id="{B6960C59-A526-47B5-9227-9D031F9AAB4E}"/>
              </a:ext>
            </a:extLst>
          </p:cNvPr>
          <p:cNvGraphicFramePr/>
          <p:nvPr>
            <p:extLst>
              <p:ext uri="{D42A27DB-BD31-4B8C-83A1-F6EECF244321}">
                <p14:modId xmlns:p14="http://schemas.microsoft.com/office/powerpoint/2010/main" val="2002372363"/>
              </p:ext>
            </p:extLst>
          </p:nvPr>
        </p:nvGraphicFramePr>
        <p:xfrm>
          <a:off x="1943968" y="2771725"/>
          <a:ext cx="6768752" cy="33843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4A15B318-5D84-437A-9233-B9CB81052830}"/>
              </a:ext>
            </a:extLst>
          </p:cNvPr>
          <p:cNvSpPr txBox="1"/>
          <p:nvPr/>
        </p:nvSpPr>
        <p:spPr>
          <a:xfrm>
            <a:off x="590278" y="6353520"/>
            <a:ext cx="9310881" cy="321306"/>
          </a:xfrm>
          <a:prstGeom prst="rect">
            <a:avLst/>
          </a:prstGeom>
          <a:noFill/>
        </p:spPr>
        <p:txBody>
          <a:bodyPr wrap="square" rtlCol="0">
            <a:spAutoFit/>
          </a:bodyPr>
          <a:lstStyle/>
          <a:p>
            <a:r>
              <a:rPr lang="en-GB" sz="1600" b="1" dirty="0">
                <a:solidFill>
                  <a:schemeClr val="tx1"/>
                </a:solidFill>
              </a:rPr>
              <a:t>Research &amp; other initiatives: </a:t>
            </a:r>
            <a:r>
              <a:rPr lang="en-GB" sz="1600" dirty="0">
                <a:solidFill>
                  <a:schemeClr val="tx1"/>
                </a:solidFill>
              </a:rPr>
              <a:t>vacuum treatment, </a:t>
            </a:r>
            <a:r>
              <a:rPr lang="en-GB" sz="1600" dirty="0" err="1">
                <a:solidFill>
                  <a:schemeClr val="tx1"/>
                </a:solidFill>
              </a:rPr>
              <a:t>Oriens</a:t>
            </a:r>
            <a:r>
              <a:rPr lang="en-GB" sz="1600" dirty="0">
                <a:solidFill>
                  <a:schemeClr val="tx1"/>
                </a:solidFill>
              </a:rPr>
              <a:t> process, plasma vitrification, </a:t>
            </a:r>
            <a:r>
              <a:rPr lang="en-GB" sz="1600" dirty="0" err="1">
                <a:solidFill>
                  <a:schemeClr val="tx1"/>
                </a:solidFill>
              </a:rPr>
              <a:t>Engitec</a:t>
            </a:r>
            <a:endParaRPr lang="en-GB" sz="1600" dirty="0">
              <a:solidFill>
                <a:schemeClr val="tx1"/>
              </a:solidFill>
            </a:endParaRPr>
          </a:p>
        </p:txBody>
      </p:sp>
      <p:sp>
        <p:nvSpPr>
          <p:cNvPr id="8" name="TextBox 7">
            <a:extLst>
              <a:ext uri="{FF2B5EF4-FFF2-40B4-BE49-F238E27FC236}">
                <a16:creationId xmlns:a16="http://schemas.microsoft.com/office/drawing/2014/main" id="{8D7D0D1C-1D56-4B50-BA7B-96D5F95B2AB8}"/>
              </a:ext>
            </a:extLst>
          </p:cNvPr>
          <p:cNvSpPr txBox="1"/>
          <p:nvPr/>
        </p:nvSpPr>
        <p:spPr>
          <a:xfrm>
            <a:off x="755733" y="2322545"/>
            <a:ext cx="9145221" cy="321306"/>
          </a:xfrm>
          <a:prstGeom prst="rect">
            <a:avLst/>
          </a:prstGeom>
          <a:noFill/>
        </p:spPr>
        <p:txBody>
          <a:bodyPr wrap="square" rtlCol="0">
            <a:spAutoFit/>
          </a:bodyPr>
          <a:lstStyle/>
          <a:p>
            <a:r>
              <a:rPr lang="en-GB" sz="1600" dirty="0">
                <a:solidFill>
                  <a:schemeClr val="tx1"/>
                </a:solidFill>
              </a:rPr>
              <a:t>An estimated 40-50% of SPL generated annually is recycled or utilised in other industrial processes</a:t>
            </a:r>
          </a:p>
        </p:txBody>
      </p:sp>
    </p:spTree>
    <p:extLst>
      <p:ext uri="{BB962C8B-B14F-4D97-AF65-F5344CB8AC3E}">
        <p14:creationId xmlns:p14="http://schemas.microsoft.com/office/powerpoint/2010/main" val="1929947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DC6B2-716A-4352-99CF-9FC2CA8323D0}"/>
              </a:ext>
            </a:extLst>
          </p:cNvPr>
          <p:cNvSpPr>
            <a:spLocks noGrp="1"/>
          </p:cNvSpPr>
          <p:nvPr>
            <p:ph type="title"/>
          </p:nvPr>
        </p:nvSpPr>
        <p:spPr>
          <a:xfrm>
            <a:off x="503808" y="3059757"/>
            <a:ext cx="8864600" cy="933450"/>
          </a:xfrm>
        </p:spPr>
        <p:txBody>
          <a:bodyPr/>
          <a:lstStyle/>
          <a:p>
            <a:r>
              <a:rPr lang="en-US" dirty="0"/>
              <a:t>Additional Supporting Slides</a:t>
            </a:r>
            <a:endParaRPr lang="en-GB" dirty="0"/>
          </a:p>
        </p:txBody>
      </p:sp>
    </p:spTree>
    <p:extLst>
      <p:ext uri="{BB962C8B-B14F-4D97-AF65-F5344CB8AC3E}">
        <p14:creationId xmlns:p14="http://schemas.microsoft.com/office/powerpoint/2010/main" val="1823849219"/>
      </p:ext>
    </p:extLst>
  </p:cSld>
  <p:clrMapOvr>
    <a:masterClrMapping/>
  </p:clrMapOvr>
</p:sld>
</file>

<file path=ppt/theme/theme1.xml><?xml version="1.0" encoding="utf-8"?>
<a:theme xmlns:a="http://schemas.openxmlformats.org/drawingml/2006/main" name="Office Theme">
  <a:themeElements>
    <a:clrScheme name="World Aluminium">
      <a:dk1>
        <a:srgbClr val="454545"/>
      </a:dk1>
      <a:lt1>
        <a:srgbClr val="FFFFFF"/>
      </a:lt1>
      <a:dk2>
        <a:srgbClr val="AECCCD"/>
      </a:dk2>
      <a:lt2>
        <a:srgbClr val="FFFFFF"/>
      </a:lt2>
      <a:accent1>
        <a:srgbClr val="739FAA"/>
      </a:accent1>
      <a:accent2>
        <a:srgbClr val="C6D997"/>
      </a:accent2>
      <a:accent3>
        <a:srgbClr val="D3741F"/>
      </a:accent3>
      <a:accent4>
        <a:srgbClr val="454545"/>
      </a:accent4>
      <a:accent5>
        <a:srgbClr val="DFB521"/>
      </a:accent5>
      <a:accent6>
        <a:srgbClr val="90421B"/>
      </a:accent6>
      <a:hlink>
        <a:srgbClr val="97A475"/>
      </a:hlink>
      <a:folHlink>
        <a:srgbClr val="E4DD51"/>
      </a:folHlink>
    </a:clrScheme>
    <a:fontScheme name="Office The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宋体"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宋体" charset="-122"/>
          </a:defRPr>
        </a:defPPr>
      </a:lstStyle>
    </a:lnDef>
    <a:txDef>
      <a:spPr>
        <a:noFill/>
      </a:spPr>
      <a:bodyPr wrap="none" rtlCol="0">
        <a:spAutoFit/>
      </a:bodyPr>
      <a:lstStyle>
        <a:defPPr>
          <a:defRPr dirty="0" smtClean="0">
            <a:solidFill>
              <a:schemeClr val="tx1"/>
            </a:solidFill>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World Aluminium">
    <a:dk1>
      <a:srgbClr val="454545"/>
    </a:dk1>
    <a:lt1>
      <a:srgbClr val="FFFFFF"/>
    </a:lt1>
    <a:dk2>
      <a:srgbClr val="AECCCD"/>
    </a:dk2>
    <a:lt2>
      <a:srgbClr val="FFFFFF"/>
    </a:lt2>
    <a:accent1>
      <a:srgbClr val="739FAA"/>
    </a:accent1>
    <a:accent2>
      <a:srgbClr val="C6D997"/>
    </a:accent2>
    <a:accent3>
      <a:srgbClr val="D3741F"/>
    </a:accent3>
    <a:accent4>
      <a:srgbClr val="454545"/>
    </a:accent4>
    <a:accent5>
      <a:srgbClr val="DFB521"/>
    </a:accent5>
    <a:accent6>
      <a:srgbClr val="90421B"/>
    </a:accent6>
    <a:hlink>
      <a:srgbClr val="97A475"/>
    </a:hlink>
    <a:folHlink>
      <a:srgbClr val="E4DD51"/>
    </a:folHlink>
  </a:clrScheme>
  <a:fontScheme name="Office The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1F8B3F5ED9AF14690E76ED62DBA38BE" ma:contentTypeVersion="13" ma:contentTypeDescription="Create a new document." ma:contentTypeScope="" ma:versionID="131f3b45c9b0a464efaa99841615c3b3">
  <xsd:schema xmlns:xsd="http://www.w3.org/2001/XMLSchema" xmlns:xs="http://www.w3.org/2001/XMLSchema" xmlns:p="http://schemas.microsoft.com/office/2006/metadata/properties" xmlns:ns3="2acae09c-3699-45cc-9440-c521fba48c69" xmlns:ns4="cbfae73e-c68e-4734-82f1-dbc1a9763f75" targetNamespace="http://schemas.microsoft.com/office/2006/metadata/properties" ma:root="true" ma:fieldsID="82ea006fba0fa36fc41710dd4f4663f6" ns3:_="" ns4:_="">
    <xsd:import namespace="2acae09c-3699-45cc-9440-c521fba48c69"/>
    <xsd:import namespace="cbfae73e-c68e-4734-82f1-dbc1a9763f75"/>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3:MediaServiceEventHashCode" minOccurs="0"/>
                <xsd:element ref="ns3:MediaServiceGenerationTim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cae09c-3699-45cc-9440-c521fba48c6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bfae73e-c68e-4734-82f1-dbc1a9763f7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8B9DA62-1AA0-4C17-880E-E7AC53298734}">
  <ds:schemaRefs>
    <ds:schemaRef ds:uri="http://schemas.microsoft.com/sharepoint/v3/contenttype/forms"/>
  </ds:schemaRefs>
</ds:datastoreItem>
</file>

<file path=customXml/itemProps2.xml><?xml version="1.0" encoding="utf-8"?>
<ds:datastoreItem xmlns:ds="http://schemas.openxmlformats.org/officeDocument/2006/customXml" ds:itemID="{D721264B-DEB5-44EF-8253-4CF27861A6B2}">
  <ds:schemaRefs>
    <ds:schemaRef ds:uri="http://purl.org/dc/elements/1.1/"/>
    <ds:schemaRef ds:uri="cbfae73e-c68e-4734-82f1-dbc1a9763f75"/>
    <ds:schemaRef ds:uri="http://schemas.openxmlformats.org/package/2006/metadata/core-properties"/>
    <ds:schemaRef ds:uri="http://www.w3.org/XML/1998/namespace"/>
    <ds:schemaRef ds:uri="http://purl.org/dc/terms/"/>
    <ds:schemaRef ds:uri="2acae09c-3699-45cc-9440-c521fba48c69"/>
    <ds:schemaRef ds:uri="http://schemas.microsoft.com/office/2006/documentManagement/types"/>
    <ds:schemaRef ds:uri="http://schemas.microsoft.com/office/2006/metadata/propertie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FBEB9903-8FFA-4801-B439-14BBC1575B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cae09c-3699-45cc-9440-c521fba48c69"/>
    <ds:schemaRef ds:uri="cbfae73e-c68e-4734-82f1-dbc1a9763f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253</TotalTime>
  <Words>1010</Words>
  <Application>Microsoft Office PowerPoint</Application>
  <PresentationFormat>Custom</PresentationFormat>
  <Paragraphs>261</Paragraphs>
  <Slides>16</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Corbel</vt:lpstr>
      <vt:lpstr>Helvetica</vt:lpstr>
      <vt:lpstr>Times New Roman</vt:lpstr>
      <vt:lpstr>Wingdings</vt:lpstr>
      <vt:lpstr>Office Theme</vt:lpstr>
      <vt:lpstr>Sustainable SPL Management Guidance</vt:lpstr>
      <vt:lpstr>Executive Summary Slides</vt:lpstr>
      <vt:lpstr>Sustainable SPL Management Guidance:  Executive Summary 1</vt:lpstr>
      <vt:lpstr>PowerPoint Presentation</vt:lpstr>
      <vt:lpstr>PowerPoint Presentation</vt:lpstr>
      <vt:lpstr>PowerPoint Presentation</vt:lpstr>
      <vt:lpstr>PowerPoint Presentation</vt:lpstr>
      <vt:lpstr>PowerPoint Presentation</vt:lpstr>
      <vt:lpstr>Additional Supporting Slides</vt:lpstr>
      <vt:lpstr>PowerPoint Presentation</vt:lpstr>
      <vt:lpstr>PowerPoint Presentation</vt:lpstr>
      <vt:lpstr>SPL Activities (2019)</vt:lpstr>
      <vt:lpstr>SPL &amp; The Waste Management Hierarchy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 Bayliss</dc:creator>
  <cp:lastModifiedBy>Sarah Novell</cp:lastModifiedBy>
  <cp:revision>19</cp:revision>
  <cp:lastPrinted>2020-02-21T13:50:06Z</cp:lastPrinted>
  <dcterms:created xsi:type="dcterms:W3CDTF">2012-04-20T10:42:56Z</dcterms:created>
  <dcterms:modified xsi:type="dcterms:W3CDTF">2021-02-25T16:13:00Z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0x01010021F8B3F5ED9AF14690E76ED62DBA38BE</vt:lpwstr>
  </property>
</Properties>
</file>